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5" r:id="rId1"/>
  </p:sldMasterIdLst>
  <p:notesMasterIdLst>
    <p:notesMasterId r:id="rId16"/>
  </p:notesMasterIdLst>
  <p:sldIdLst>
    <p:sldId id="256" r:id="rId2"/>
    <p:sldId id="257" r:id="rId3"/>
    <p:sldId id="258" r:id="rId4"/>
    <p:sldId id="260" r:id="rId5"/>
    <p:sldId id="261" r:id="rId6"/>
    <p:sldId id="262" r:id="rId7"/>
    <p:sldId id="265" r:id="rId8"/>
    <p:sldId id="259" r:id="rId9"/>
    <p:sldId id="264" r:id="rId10"/>
    <p:sldId id="263" r:id="rId11"/>
    <p:sldId id="267" r:id="rId12"/>
    <p:sldId id="269" r:id="rId13"/>
    <p:sldId id="266" r:id="rId14"/>
    <p:sldId id="268"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3067"/>
  </p:normalViewPr>
  <p:slideViewPr>
    <p:cSldViewPr snapToGrid="0" snapToObjects="1">
      <p:cViewPr varScale="1">
        <p:scale>
          <a:sx n="74" d="100"/>
          <a:sy n="74" d="100"/>
        </p:scale>
        <p:origin x="1384"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A006080-273E-DF47-9E89-77CD0FC3FBA1}" type="datetimeFigureOut">
              <a:rPr lang="en-US" smtClean="0"/>
              <a:t>11/3/20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CE0188C-CEF7-8547-8D1B-F4F2CCD3885D}" type="slidenum">
              <a:rPr lang="en-US" smtClean="0"/>
              <a:t>‹#›</a:t>
            </a:fld>
            <a:endParaRPr lang="en-US"/>
          </a:p>
        </p:txBody>
      </p:sp>
    </p:spTree>
    <p:extLst>
      <p:ext uri="{BB962C8B-B14F-4D97-AF65-F5344CB8AC3E}">
        <p14:creationId xmlns:p14="http://schemas.microsoft.com/office/powerpoint/2010/main" val="26465400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CE0188C-CEF7-8547-8D1B-F4F2CCD3885D}" type="slidenum">
              <a:rPr lang="en-US" smtClean="0"/>
              <a:t>1</a:t>
            </a:fld>
            <a:endParaRPr lang="en-US"/>
          </a:p>
        </p:txBody>
      </p:sp>
    </p:spTree>
    <p:extLst>
      <p:ext uri="{BB962C8B-B14F-4D97-AF65-F5344CB8AC3E}">
        <p14:creationId xmlns:p14="http://schemas.microsoft.com/office/powerpoint/2010/main" val="32961207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CE0188C-CEF7-8547-8D1B-F4F2CCD3885D}" type="slidenum">
              <a:rPr lang="en-US" smtClean="0"/>
              <a:t>2</a:t>
            </a:fld>
            <a:endParaRPr lang="en-US"/>
          </a:p>
        </p:txBody>
      </p:sp>
    </p:spTree>
    <p:extLst>
      <p:ext uri="{BB962C8B-B14F-4D97-AF65-F5344CB8AC3E}">
        <p14:creationId xmlns:p14="http://schemas.microsoft.com/office/powerpoint/2010/main" val="6565128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CE0188C-CEF7-8547-8D1B-F4F2CCD3885D}" type="slidenum">
              <a:rPr lang="en-US" smtClean="0"/>
              <a:t>3</a:t>
            </a:fld>
            <a:endParaRPr lang="en-US"/>
          </a:p>
        </p:txBody>
      </p:sp>
    </p:spTree>
    <p:extLst>
      <p:ext uri="{BB962C8B-B14F-4D97-AF65-F5344CB8AC3E}">
        <p14:creationId xmlns:p14="http://schemas.microsoft.com/office/powerpoint/2010/main" val="40163679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CE0188C-CEF7-8547-8D1B-F4F2CCD3885D}" type="slidenum">
              <a:rPr lang="en-US" smtClean="0"/>
              <a:t>9</a:t>
            </a:fld>
            <a:endParaRPr lang="en-US"/>
          </a:p>
        </p:txBody>
      </p:sp>
    </p:spTree>
    <p:extLst>
      <p:ext uri="{BB962C8B-B14F-4D97-AF65-F5344CB8AC3E}">
        <p14:creationId xmlns:p14="http://schemas.microsoft.com/office/powerpoint/2010/main" val="18354315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CE0188C-CEF7-8547-8D1B-F4F2CCD3885D}" type="slidenum">
              <a:rPr lang="en-US" smtClean="0"/>
              <a:t>11</a:t>
            </a:fld>
            <a:endParaRPr lang="en-US"/>
          </a:p>
        </p:txBody>
      </p:sp>
    </p:spTree>
    <p:extLst>
      <p:ext uri="{BB962C8B-B14F-4D97-AF65-F5344CB8AC3E}">
        <p14:creationId xmlns:p14="http://schemas.microsoft.com/office/powerpoint/2010/main" val="34711498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CE0188C-CEF7-8547-8D1B-F4F2CCD3885D}" type="slidenum">
              <a:rPr lang="en-US" smtClean="0"/>
              <a:t>12</a:t>
            </a:fld>
            <a:endParaRPr lang="en-US"/>
          </a:p>
        </p:txBody>
      </p:sp>
    </p:spTree>
    <p:extLst>
      <p:ext uri="{BB962C8B-B14F-4D97-AF65-F5344CB8AC3E}">
        <p14:creationId xmlns:p14="http://schemas.microsoft.com/office/powerpoint/2010/main" val="11289104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CE0188C-CEF7-8547-8D1B-F4F2CCD3885D}" type="slidenum">
              <a:rPr lang="en-US" smtClean="0"/>
              <a:t>13</a:t>
            </a:fld>
            <a:endParaRPr lang="en-US"/>
          </a:p>
        </p:txBody>
      </p:sp>
    </p:spTree>
    <p:extLst>
      <p:ext uri="{BB962C8B-B14F-4D97-AF65-F5344CB8AC3E}">
        <p14:creationId xmlns:p14="http://schemas.microsoft.com/office/powerpoint/2010/main" val="3630008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CE0188C-CEF7-8547-8D1B-F4F2CCD3885D}" type="slidenum">
              <a:rPr lang="en-US" smtClean="0"/>
              <a:t>14</a:t>
            </a:fld>
            <a:endParaRPr lang="en-US"/>
          </a:p>
        </p:txBody>
      </p:sp>
    </p:spTree>
    <p:extLst>
      <p:ext uri="{BB962C8B-B14F-4D97-AF65-F5344CB8AC3E}">
        <p14:creationId xmlns:p14="http://schemas.microsoft.com/office/powerpoint/2010/main" val="14858352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29798E-90C4-48E6-B39B-37FF65347ABD}"/>
              </a:ext>
            </a:extLst>
          </p:cNvPr>
          <p:cNvSpPr>
            <a:spLocks noGrp="1"/>
          </p:cNvSpPr>
          <p:nvPr>
            <p:ph type="ctrTitle"/>
          </p:nvPr>
        </p:nvSpPr>
        <p:spPr>
          <a:xfrm>
            <a:off x="2197100" y="1079500"/>
            <a:ext cx="7797799" cy="2138400"/>
          </a:xfrm>
        </p:spPr>
        <p:txBody>
          <a:bodyPr anchor="b">
            <a:normAutofit/>
          </a:bodyPr>
          <a:lstStyle>
            <a:lvl1pPr algn="ctr">
              <a:defRPr sz="28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93D95C8C-0A7F-40D9-A690-3D5898EFFE81}"/>
              </a:ext>
            </a:extLst>
          </p:cNvPr>
          <p:cNvSpPr>
            <a:spLocks noGrp="1"/>
          </p:cNvSpPr>
          <p:nvPr>
            <p:ph type="subTitle" idx="1"/>
          </p:nvPr>
        </p:nvSpPr>
        <p:spPr>
          <a:xfrm>
            <a:off x="3308350" y="4113213"/>
            <a:ext cx="5575300" cy="1655762"/>
          </a:xfrm>
        </p:spPr>
        <p:txBody>
          <a:bodyPr/>
          <a:lstStyle>
            <a:lvl1pPr marL="0" indent="0" algn="ctr">
              <a:buNone/>
              <a:defRPr sz="2400" i="1"/>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3D1322F3-E47A-4D6E-96A8-AB5C73BA9906}"/>
              </a:ext>
            </a:extLst>
          </p:cNvPr>
          <p:cNvSpPr>
            <a:spLocks noGrp="1"/>
          </p:cNvSpPr>
          <p:nvPr>
            <p:ph type="dt" sz="half" idx="10"/>
          </p:nvPr>
        </p:nvSpPr>
        <p:spPr>
          <a:xfrm>
            <a:off x="541338" y="6401999"/>
            <a:ext cx="2206625" cy="369332"/>
          </a:xfrm>
          <a:prstGeom prst="rect">
            <a:avLst/>
          </a:prstGeom>
        </p:spPr>
        <p:txBody>
          <a:bodyPr/>
          <a:lstStyle/>
          <a:p>
            <a:fld id="{64F0E216-BA48-4F04-AC4F-645AA0DD6AC6}" type="datetimeFigureOut">
              <a:rPr lang="en-US" smtClean="0"/>
              <a:t>11/3/20</a:t>
            </a:fld>
            <a:endParaRPr lang="en-US" dirty="0"/>
          </a:p>
        </p:txBody>
      </p:sp>
      <p:sp>
        <p:nvSpPr>
          <p:cNvPr id="5" name="Footer Placeholder 4">
            <a:extLst>
              <a:ext uri="{FF2B5EF4-FFF2-40B4-BE49-F238E27FC236}">
                <a16:creationId xmlns:a16="http://schemas.microsoft.com/office/drawing/2014/main" id="{737BF5CE-9E66-4FD5-949F-34E11607C6DF}"/>
              </a:ext>
            </a:extLst>
          </p:cNvPr>
          <p:cNvSpPr>
            <a:spLocks noGrp="1"/>
          </p:cNvSpPr>
          <p:nvPr>
            <p:ph type="ftr" sz="quarter" idx="11"/>
          </p:nvPr>
        </p:nvSpPr>
        <p:spPr>
          <a:xfrm>
            <a:off x="3308350" y="6401999"/>
            <a:ext cx="5575300" cy="369332"/>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4EEDAB7A-4032-416A-B04E-1F4878912E02}"/>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t>‹#›</a:t>
            </a:fld>
            <a:endParaRPr lang="en-US" dirty="0"/>
          </a:p>
        </p:txBody>
      </p:sp>
      <p:cxnSp>
        <p:nvCxnSpPr>
          <p:cNvPr id="7" name="Straight Connector 6">
            <a:extLst>
              <a:ext uri="{FF2B5EF4-FFF2-40B4-BE49-F238E27FC236}">
                <a16:creationId xmlns:a16="http://schemas.microsoft.com/office/drawing/2014/main" id="{701C0CAB-6A03-4C6A-9FAA-219847753628}"/>
              </a:ext>
            </a:extLst>
          </p:cNvPr>
          <p:cNvCxnSpPr>
            <a:cxnSpLocks/>
          </p:cNvCxnSpPr>
          <p:nvPr/>
        </p:nvCxnSpPr>
        <p:spPr>
          <a:xfrm>
            <a:off x="5826000" y="3690871"/>
            <a:ext cx="54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F982E0B2-AA9C-441C-A08E-A9DF9CF12116}"/>
              </a:ext>
            </a:extLst>
          </p:cNvPr>
          <p:cNvGrpSpPr/>
          <p:nvPr/>
        </p:nvGrpSpPr>
        <p:grpSpPr>
          <a:xfrm>
            <a:off x="9728046" y="4869342"/>
            <a:ext cx="1623711" cy="630920"/>
            <a:chOff x="9588346" y="4824892"/>
            <a:chExt cx="1623711" cy="630920"/>
          </a:xfrm>
        </p:grpSpPr>
        <p:sp>
          <p:nvSpPr>
            <p:cNvPr id="16" name="Freeform: Shape 15">
              <a:extLst>
                <a:ext uri="{FF2B5EF4-FFF2-40B4-BE49-F238E27FC236}">
                  <a16:creationId xmlns:a16="http://schemas.microsoft.com/office/drawing/2014/main" id="{A4A2E074-C10D-4C57-AB72-B631E4D77102}"/>
                </a:ext>
              </a:extLst>
            </p:cNvPr>
            <p:cNvSpPr/>
            <p:nvPr/>
          </p:nvSpPr>
          <p:spPr>
            <a:xfrm rot="2700000" flipH="1">
              <a:off x="10267789" y="4452443"/>
              <a:ext cx="571820" cy="1316717"/>
            </a:xfrm>
            <a:custGeom>
              <a:avLst/>
              <a:gdLst>
                <a:gd name="connsiteX0" fmla="*/ 282417 w 571820"/>
                <a:gd name="connsiteY0" fmla="*/ 0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17" fmla="*/ 282417 w 571820"/>
                <a:gd name="connsiteY17" fmla="*/ 6349 h 1316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71820" h="1316717">
                  <a:moveTo>
                    <a:pt x="282417" y="0"/>
                  </a:moveTo>
                  <a:lnTo>
                    <a:pt x="285910" y="3175"/>
                  </a:lnTo>
                  <a:lnTo>
                    <a:pt x="287393" y="1827"/>
                  </a:lnTo>
                  <a:lnTo>
                    <a:pt x="289403" y="0"/>
                  </a:lnTo>
                  <a:lnTo>
                    <a:pt x="289403" y="6349"/>
                  </a:lnTo>
                  <a:lnTo>
                    <a:pt x="309203" y="24345"/>
                  </a:lnTo>
                  <a:cubicBezTo>
                    <a:pt x="471461" y="186603"/>
                    <a:pt x="571820" y="410761"/>
                    <a:pt x="571820" y="658359"/>
                  </a:cubicBezTo>
                  <a:cubicBezTo>
                    <a:pt x="571820" y="905956"/>
                    <a:pt x="471461" y="1130114"/>
                    <a:pt x="309203" y="1292372"/>
                  </a:cubicBezTo>
                  <a:lnTo>
                    <a:pt x="289403" y="1310368"/>
                  </a:lnTo>
                  <a:lnTo>
                    <a:pt x="289403" y="1316717"/>
                  </a:lnTo>
                  <a:lnTo>
                    <a:pt x="287393" y="1314890"/>
                  </a:lnTo>
                  <a:lnTo>
                    <a:pt x="285910" y="1313542"/>
                  </a:lnTo>
                  <a:lnTo>
                    <a:pt x="282417" y="1316717"/>
                  </a:lnTo>
                  <a:lnTo>
                    <a:pt x="282417" y="1310367"/>
                  </a:lnTo>
                  <a:lnTo>
                    <a:pt x="262617" y="1292372"/>
                  </a:lnTo>
                  <a:cubicBezTo>
                    <a:pt x="100359" y="1130113"/>
                    <a:pt x="0" y="905956"/>
                    <a:pt x="0" y="658358"/>
                  </a:cubicBezTo>
                  <a:cubicBezTo>
                    <a:pt x="0" y="410761"/>
                    <a:pt x="100359" y="186603"/>
                    <a:pt x="262617" y="24345"/>
                  </a:cubicBezTo>
                  <a:lnTo>
                    <a:pt x="282417" y="6349"/>
                  </a:lnTo>
                  <a:close/>
                </a:path>
              </a:pathLst>
            </a:custGeom>
            <a:solidFill>
              <a:schemeClr val="accent4">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0B037EB3-1772-4BA8-A95A-E5DBDFEA32B0}"/>
                </a:ext>
              </a:extLst>
            </p:cNvPr>
            <p:cNvGrpSpPr/>
            <p:nvPr/>
          </p:nvGrpSpPr>
          <p:grpSpPr>
            <a:xfrm rot="2700000" flipH="1">
              <a:off x="10112436" y="4359902"/>
              <a:ext cx="571820" cy="1620000"/>
              <a:chOff x="8482785" y="4330454"/>
              <a:chExt cx="571820" cy="1620000"/>
            </a:xfrm>
          </p:grpSpPr>
          <p:sp>
            <p:nvSpPr>
              <p:cNvPr id="18" name="Freeform: Shape 17">
                <a:extLst>
                  <a:ext uri="{FF2B5EF4-FFF2-40B4-BE49-F238E27FC236}">
                    <a16:creationId xmlns:a16="http://schemas.microsoft.com/office/drawing/2014/main" id="{A1F47AC1-63D0-47F3-9728-1A0A0543494B}"/>
                  </a:ext>
                </a:extLst>
              </p:cNvPr>
              <p:cNvSpPr/>
              <p:nvPr/>
            </p:nvSpPr>
            <p:spPr>
              <a:xfrm>
                <a:off x="8482785" y="4333632"/>
                <a:ext cx="571820" cy="1311956"/>
              </a:xfrm>
              <a:custGeom>
                <a:avLst/>
                <a:gdLst>
                  <a:gd name="connsiteX0" fmla="*/ 282417 w 571820"/>
                  <a:gd name="connsiteY0" fmla="*/ 0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17" fmla="*/ 282417 w 571820"/>
                  <a:gd name="connsiteY17" fmla="*/ 6349 h 1316717"/>
                  <a:gd name="connsiteX0" fmla="*/ 282417 w 571820"/>
                  <a:gd name="connsiteY0" fmla="*/ 6349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17" fmla="*/ 282417 w 571820"/>
                  <a:gd name="connsiteY17" fmla="*/ 6349 h 1316717"/>
                  <a:gd name="connsiteX0" fmla="*/ 262617 w 571820"/>
                  <a:gd name="connsiteY0" fmla="*/ 24345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0" fmla="*/ 262617 w 571820"/>
                  <a:gd name="connsiteY0" fmla="*/ 24345 h 1316717"/>
                  <a:gd name="connsiteX1" fmla="*/ 285910 w 571820"/>
                  <a:gd name="connsiteY1" fmla="*/ 3175 h 1316717"/>
                  <a:gd name="connsiteX2" fmla="*/ 287393 w 571820"/>
                  <a:gd name="connsiteY2" fmla="*/ 1827 h 1316717"/>
                  <a:gd name="connsiteX3" fmla="*/ 289403 w 571820"/>
                  <a:gd name="connsiteY3" fmla="*/ 0 h 1316717"/>
                  <a:gd name="connsiteX4" fmla="*/ 309203 w 571820"/>
                  <a:gd name="connsiteY4" fmla="*/ 24345 h 1316717"/>
                  <a:gd name="connsiteX5" fmla="*/ 571820 w 571820"/>
                  <a:gd name="connsiteY5" fmla="*/ 658359 h 1316717"/>
                  <a:gd name="connsiteX6" fmla="*/ 309203 w 571820"/>
                  <a:gd name="connsiteY6" fmla="*/ 1292372 h 1316717"/>
                  <a:gd name="connsiteX7" fmla="*/ 289403 w 571820"/>
                  <a:gd name="connsiteY7" fmla="*/ 1310368 h 1316717"/>
                  <a:gd name="connsiteX8" fmla="*/ 289403 w 571820"/>
                  <a:gd name="connsiteY8" fmla="*/ 1316717 h 1316717"/>
                  <a:gd name="connsiteX9" fmla="*/ 287393 w 571820"/>
                  <a:gd name="connsiteY9" fmla="*/ 1314890 h 1316717"/>
                  <a:gd name="connsiteX10" fmla="*/ 285910 w 571820"/>
                  <a:gd name="connsiteY10" fmla="*/ 1313542 h 1316717"/>
                  <a:gd name="connsiteX11" fmla="*/ 282417 w 571820"/>
                  <a:gd name="connsiteY11" fmla="*/ 1316717 h 1316717"/>
                  <a:gd name="connsiteX12" fmla="*/ 282417 w 571820"/>
                  <a:gd name="connsiteY12" fmla="*/ 1310367 h 1316717"/>
                  <a:gd name="connsiteX13" fmla="*/ 262617 w 571820"/>
                  <a:gd name="connsiteY13" fmla="*/ 1292372 h 1316717"/>
                  <a:gd name="connsiteX14" fmla="*/ 0 w 571820"/>
                  <a:gd name="connsiteY14" fmla="*/ 658358 h 1316717"/>
                  <a:gd name="connsiteX15" fmla="*/ 262617 w 571820"/>
                  <a:gd name="connsiteY15" fmla="*/ 24345 h 1316717"/>
                  <a:gd name="connsiteX0" fmla="*/ 262617 w 571820"/>
                  <a:gd name="connsiteY0" fmla="*/ 22518 h 1314890"/>
                  <a:gd name="connsiteX1" fmla="*/ 285910 w 571820"/>
                  <a:gd name="connsiteY1" fmla="*/ 1348 h 1314890"/>
                  <a:gd name="connsiteX2" fmla="*/ 287393 w 571820"/>
                  <a:gd name="connsiteY2" fmla="*/ 0 h 1314890"/>
                  <a:gd name="connsiteX3" fmla="*/ 309203 w 571820"/>
                  <a:gd name="connsiteY3" fmla="*/ 22518 h 1314890"/>
                  <a:gd name="connsiteX4" fmla="*/ 571820 w 571820"/>
                  <a:gd name="connsiteY4" fmla="*/ 656532 h 1314890"/>
                  <a:gd name="connsiteX5" fmla="*/ 309203 w 571820"/>
                  <a:gd name="connsiteY5" fmla="*/ 1290545 h 1314890"/>
                  <a:gd name="connsiteX6" fmla="*/ 289403 w 571820"/>
                  <a:gd name="connsiteY6" fmla="*/ 1308541 h 1314890"/>
                  <a:gd name="connsiteX7" fmla="*/ 289403 w 571820"/>
                  <a:gd name="connsiteY7" fmla="*/ 1314890 h 1314890"/>
                  <a:gd name="connsiteX8" fmla="*/ 287393 w 571820"/>
                  <a:gd name="connsiteY8" fmla="*/ 1313063 h 1314890"/>
                  <a:gd name="connsiteX9" fmla="*/ 285910 w 571820"/>
                  <a:gd name="connsiteY9" fmla="*/ 1311715 h 1314890"/>
                  <a:gd name="connsiteX10" fmla="*/ 282417 w 571820"/>
                  <a:gd name="connsiteY10" fmla="*/ 1314890 h 1314890"/>
                  <a:gd name="connsiteX11" fmla="*/ 282417 w 571820"/>
                  <a:gd name="connsiteY11" fmla="*/ 1308540 h 1314890"/>
                  <a:gd name="connsiteX12" fmla="*/ 262617 w 571820"/>
                  <a:gd name="connsiteY12" fmla="*/ 1290545 h 1314890"/>
                  <a:gd name="connsiteX13" fmla="*/ 0 w 571820"/>
                  <a:gd name="connsiteY13" fmla="*/ 656531 h 1314890"/>
                  <a:gd name="connsiteX14" fmla="*/ 262617 w 571820"/>
                  <a:gd name="connsiteY14" fmla="*/ 22518 h 1314890"/>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85910 w 571820"/>
                  <a:gd name="connsiteY8" fmla="*/ 1310367 h 1313542"/>
                  <a:gd name="connsiteX9" fmla="*/ 282417 w 571820"/>
                  <a:gd name="connsiteY9" fmla="*/ 1313542 h 1313542"/>
                  <a:gd name="connsiteX10" fmla="*/ 282417 w 571820"/>
                  <a:gd name="connsiteY10" fmla="*/ 1307192 h 1313542"/>
                  <a:gd name="connsiteX11" fmla="*/ 262617 w 571820"/>
                  <a:gd name="connsiteY11" fmla="*/ 1289197 h 1313542"/>
                  <a:gd name="connsiteX12" fmla="*/ 0 w 571820"/>
                  <a:gd name="connsiteY12" fmla="*/ 655183 h 1313542"/>
                  <a:gd name="connsiteX13" fmla="*/ 262617 w 571820"/>
                  <a:gd name="connsiteY13"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85910 w 571820"/>
                  <a:gd name="connsiteY8" fmla="*/ 1310367 h 1313542"/>
                  <a:gd name="connsiteX9" fmla="*/ 282417 w 571820"/>
                  <a:gd name="connsiteY9" fmla="*/ 1313542 h 1313542"/>
                  <a:gd name="connsiteX10" fmla="*/ 262617 w 571820"/>
                  <a:gd name="connsiteY10" fmla="*/ 1289197 h 1313542"/>
                  <a:gd name="connsiteX11" fmla="*/ 0 w 571820"/>
                  <a:gd name="connsiteY11" fmla="*/ 655183 h 1313542"/>
                  <a:gd name="connsiteX12" fmla="*/ 262617 w 571820"/>
                  <a:gd name="connsiteY12"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85910 w 571820"/>
                  <a:gd name="connsiteY8" fmla="*/ 1310367 h 1313542"/>
                  <a:gd name="connsiteX9" fmla="*/ 262617 w 571820"/>
                  <a:gd name="connsiteY9" fmla="*/ 1289197 h 1313542"/>
                  <a:gd name="connsiteX10" fmla="*/ 0 w 571820"/>
                  <a:gd name="connsiteY10" fmla="*/ 655183 h 1313542"/>
                  <a:gd name="connsiteX11" fmla="*/ 262617 w 571820"/>
                  <a:gd name="connsiteY11"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62617 w 571820"/>
                  <a:gd name="connsiteY8" fmla="*/ 1289197 h 1313542"/>
                  <a:gd name="connsiteX9" fmla="*/ 0 w 571820"/>
                  <a:gd name="connsiteY9" fmla="*/ 655183 h 1313542"/>
                  <a:gd name="connsiteX10" fmla="*/ 262617 w 571820"/>
                  <a:gd name="connsiteY10"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62617 w 571820"/>
                  <a:gd name="connsiteY7" fmla="*/ 1289197 h 1313542"/>
                  <a:gd name="connsiteX8" fmla="*/ 0 w 571820"/>
                  <a:gd name="connsiteY8" fmla="*/ 655183 h 1313542"/>
                  <a:gd name="connsiteX9" fmla="*/ 262617 w 571820"/>
                  <a:gd name="connsiteY9" fmla="*/ 21170 h 1313542"/>
                  <a:gd name="connsiteX0" fmla="*/ 262617 w 571820"/>
                  <a:gd name="connsiteY0" fmla="*/ 21170 h 1364739"/>
                  <a:gd name="connsiteX1" fmla="*/ 285910 w 571820"/>
                  <a:gd name="connsiteY1" fmla="*/ 0 h 1364739"/>
                  <a:gd name="connsiteX2" fmla="*/ 309203 w 571820"/>
                  <a:gd name="connsiteY2" fmla="*/ 21170 h 1364739"/>
                  <a:gd name="connsiteX3" fmla="*/ 571820 w 571820"/>
                  <a:gd name="connsiteY3" fmla="*/ 655184 h 1364739"/>
                  <a:gd name="connsiteX4" fmla="*/ 309203 w 571820"/>
                  <a:gd name="connsiteY4" fmla="*/ 1289197 h 1364739"/>
                  <a:gd name="connsiteX5" fmla="*/ 289403 w 571820"/>
                  <a:gd name="connsiteY5" fmla="*/ 1307193 h 1364739"/>
                  <a:gd name="connsiteX6" fmla="*/ 177485 w 571820"/>
                  <a:gd name="connsiteY6" fmla="*/ 1364739 h 1364739"/>
                  <a:gd name="connsiteX7" fmla="*/ 262617 w 571820"/>
                  <a:gd name="connsiteY7" fmla="*/ 1289197 h 1364739"/>
                  <a:gd name="connsiteX8" fmla="*/ 0 w 571820"/>
                  <a:gd name="connsiteY8" fmla="*/ 655183 h 1364739"/>
                  <a:gd name="connsiteX9" fmla="*/ 262617 w 571820"/>
                  <a:gd name="connsiteY9" fmla="*/ 21170 h 1364739"/>
                  <a:gd name="connsiteX0" fmla="*/ 262617 w 571820"/>
                  <a:gd name="connsiteY0" fmla="*/ 21170 h 1364739"/>
                  <a:gd name="connsiteX1" fmla="*/ 285910 w 571820"/>
                  <a:gd name="connsiteY1" fmla="*/ 0 h 1364739"/>
                  <a:gd name="connsiteX2" fmla="*/ 309203 w 571820"/>
                  <a:gd name="connsiteY2" fmla="*/ 21170 h 1364739"/>
                  <a:gd name="connsiteX3" fmla="*/ 571820 w 571820"/>
                  <a:gd name="connsiteY3" fmla="*/ 655184 h 1364739"/>
                  <a:gd name="connsiteX4" fmla="*/ 309203 w 571820"/>
                  <a:gd name="connsiteY4" fmla="*/ 1289197 h 1364739"/>
                  <a:gd name="connsiteX5" fmla="*/ 285832 w 571820"/>
                  <a:gd name="connsiteY5" fmla="*/ 1311956 h 1364739"/>
                  <a:gd name="connsiteX6" fmla="*/ 177485 w 571820"/>
                  <a:gd name="connsiteY6" fmla="*/ 1364739 h 1364739"/>
                  <a:gd name="connsiteX7" fmla="*/ 262617 w 571820"/>
                  <a:gd name="connsiteY7" fmla="*/ 1289197 h 1364739"/>
                  <a:gd name="connsiteX8" fmla="*/ 0 w 571820"/>
                  <a:gd name="connsiteY8" fmla="*/ 655183 h 1364739"/>
                  <a:gd name="connsiteX9" fmla="*/ 262617 w 571820"/>
                  <a:gd name="connsiteY9" fmla="*/ 21170 h 1364739"/>
                  <a:gd name="connsiteX0" fmla="*/ 262617 w 571820"/>
                  <a:gd name="connsiteY0" fmla="*/ 21170 h 1311956"/>
                  <a:gd name="connsiteX1" fmla="*/ 285910 w 571820"/>
                  <a:gd name="connsiteY1" fmla="*/ 0 h 1311956"/>
                  <a:gd name="connsiteX2" fmla="*/ 309203 w 571820"/>
                  <a:gd name="connsiteY2" fmla="*/ 21170 h 1311956"/>
                  <a:gd name="connsiteX3" fmla="*/ 571820 w 571820"/>
                  <a:gd name="connsiteY3" fmla="*/ 655184 h 1311956"/>
                  <a:gd name="connsiteX4" fmla="*/ 309203 w 571820"/>
                  <a:gd name="connsiteY4" fmla="*/ 1289197 h 1311956"/>
                  <a:gd name="connsiteX5" fmla="*/ 285832 w 571820"/>
                  <a:gd name="connsiteY5" fmla="*/ 1311956 h 1311956"/>
                  <a:gd name="connsiteX6" fmla="*/ 262617 w 571820"/>
                  <a:gd name="connsiteY6" fmla="*/ 1289197 h 1311956"/>
                  <a:gd name="connsiteX7" fmla="*/ 0 w 571820"/>
                  <a:gd name="connsiteY7" fmla="*/ 655183 h 1311956"/>
                  <a:gd name="connsiteX8" fmla="*/ 262617 w 571820"/>
                  <a:gd name="connsiteY8" fmla="*/ 21170 h 1311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1820" h="1311956">
                    <a:moveTo>
                      <a:pt x="262617" y="21170"/>
                    </a:moveTo>
                    <a:lnTo>
                      <a:pt x="285910" y="0"/>
                    </a:lnTo>
                    <a:lnTo>
                      <a:pt x="309203" y="21170"/>
                    </a:lnTo>
                    <a:cubicBezTo>
                      <a:pt x="471461" y="183428"/>
                      <a:pt x="571820" y="407586"/>
                      <a:pt x="571820" y="655184"/>
                    </a:cubicBezTo>
                    <a:cubicBezTo>
                      <a:pt x="571820" y="902781"/>
                      <a:pt x="471461" y="1126939"/>
                      <a:pt x="309203" y="1289197"/>
                    </a:cubicBezTo>
                    <a:lnTo>
                      <a:pt x="285832" y="1311956"/>
                    </a:lnTo>
                    <a:lnTo>
                      <a:pt x="262617" y="1289197"/>
                    </a:lnTo>
                    <a:cubicBezTo>
                      <a:pt x="100359" y="1126938"/>
                      <a:pt x="0" y="902781"/>
                      <a:pt x="0" y="655183"/>
                    </a:cubicBezTo>
                    <a:cubicBezTo>
                      <a:pt x="0" y="407586"/>
                      <a:pt x="100359" y="183428"/>
                      <a:pt x="262617" y="21170"/>
                    </a:cubicBezTo>
                    <a:close/>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9" name="Straight Connector 18">
                <a:extLst>
                  <a:ext uri="{FF2B5EF4-FFF2-40B4-BE49-F238E27FC236}">
                    <a16:creationId xmlns:a16="http://schemas.microsoft.com/office/drawing/2014/main" id="{803A57D6-0C36-4560-A08A-16768551EF6F}"/>
                  </a:ext>
                </a:extLst>
              </p:cNvPr>
              <p:cNvCxnSpPr>
                <a:cxnSpLocks/>
              </p:cNvCxnSpPr>
              <p:nvPr/>
            </p:nvCxnSpPr>
            <p:spPr>
              <a:xfrm>
                <a:off x="8768695" y="4330454"/>
                <a:ext cx="0" cy="1620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40217835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AB794F-0C7D-47A6-A355-9B54F3A082B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518BEFC-5F95-43C3-A662-CF24426CB374}"/>
              </a:ext>
            </a:extLst>
          </p:cNvPr>
          <p:cNvSpPr>
            <a:spLocks noGrp="1"/>
          </p:cNvSpPr>
          <p:nvPr>
            <p:ph type="body" orient="vert" idx="1"/>
          </p:nvPr>
        </p:nvSpPr>
        <p:spPr>
          <a:xfrm>
            <a:off x="1079500" y="1790700"/>
            <a:ext cx="10026650" cy="39782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DE020A41-C226-41AB-8766-C9BF3E9BF9D0}"/>
              </a:ext>
            </a:extLst>
          </p:cNvPr>
          <p:cNvSpPr>
            <a:spLocks noGrp="1"/>
          </p:cNvSpPr>
          <p:nvPr>
            <p:ph type="dt" sz="half" idx="10"/>
          </p:nvPr>
        </p:nvSpPr>
        <p:spPr>
          <a:xfrm>
            <a:off x="541338" y="6401999"/>
            <a:ext cx="2206625" cy="369332"/>
          </a:xfrm>
          <a:prstGeom prst="rect">
            <a:avLst/>
          </a:prstGeom>
        </p:spPr>
        <p:txBody>
          <a:bodyPr/>
          <a:lstStyle/>
          <a:p>
            <a:fld id="{64F0E216-BA48-4F04-AC4F-645AA0DD6AC6}" type="datetimeFigureOut">
              <a:rPr lang="en-US" smtClean="0"/>
              <a:t>11/3/20</a:t>
            </a:fld>
            <a:endParaRPr lang="en-US"/>
          </a:p>
        </p:txBody>
      </p:sp>
      <p:sp>
        <p:nvSpPr>
          <p:cNvPr id="5" name="Footer Placeholder 4">
            <a:extLst>
              <a:ext uri="{FF2B5EF4-FFF2-40B4-BE49-F238E27FC236}">
                <a16:creationId xmlns:a16="http://schemas.microsoft.com/office/drawing/2014/main" id="{877795E9-017B-4505-810D-A5F553A56BC9}"/>
              </a:ext>
            </a:extLst>
          </p:cNvPr>
          <p:cNvSpPr>
            <a:spLocks noGrp="1"/>
          </p:cNvSpPr>
          <p:nvPr>
            <p:ph type="ftr" sz="quarter" idx="11"/>
          </p:nvPr>
        </p:nvSpPr>
        <p:spPr>
          <a:xfrm>
            <a:off x="3308350" y="6401999"/>
            <a:ext cx="5575300" cy="369332"/>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6626A1BD-3429-4C11-B230-8AD083EC3EC2}"/>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t>‹#›</a:t>
            </a:fld>
            <a:endParaRPr lang="en-US"/>
          </a:p>
        </p:txBody>
      </p:sp>
    </p:spTree>
    <p:extLst>
      <p:ext uri="{BB962C8B-B14F-4D97-AF65-F5344CB8AC3E}">
        <p14:creationId xmlns:p14="http://schemas.microsoft.com/office/powerpoint/2010/main" val="35365052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EA11CA2-18BF-408B-A40C-B43A0A7B80FA}"/>
              </a:ext>
            </a:extLst>
          </p:cNvPr>
          <p:cNvSpPr>
            <a:spLocks noGrp="1"/>
          </p:cNvSpPr>
          <p:nvPr>
            <p:ph type="title" orient="vert"/>
          </p:nvPr>
        </p:nvSpPr>
        <p:spPr>
          <a:xfrm>
            <a:off x="9899079" y="1079500"/>
            <a:ext cx="1292662" cy="4689476"/>
          </a:xfrm>
        </p:spPr>
        <p:txBody>
          <a:bodyPr vert="eaVert">
            <a:normAutofit/>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BAE424B6-12FC-41A1-AF7C-7E3931D97204}"/>
              </a:ext>
            </a:extLst>
          </p:cNvPr>
          <p:cNvSpPr>
            <a:spLocks noGrp="1"/>
          </p:cNvSpPr>
          <p:nvPr>
            <p:ph type="body" orient="vert" idx="1"/>
          </p:nvPr>
        </p:nvSpPr>
        <p:spPr>
          <a:xfrm>
            <a:off x="1079499" y="1079500"/>
            <a:ext cx="8495943" cy="468947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735CF957-F921-48CF-97FE-91190C1AE9B3}"/>
              </a:ext>
            </a:extLst>
          </p:cNvPr>
          <p:cNvSpPr>
            <a:spLocks noGrp="1"/>
          </p:cNvSpPr>
          <p:nvPr>
            <p:ph type="dt" sz="half" idx="10"/>
          </p:nvPr>
        </p:nvSpPr>
        <p:spPr>
          <a:xfrm>
            <a:off x="541338" y="6401999"/>
            <a:ext cx="2206625" cy="369332"/>
          </a:xfrm>
          <a:prstGeom prst="rect">
            <a:avLst/>
          </a:prstGeom>
        </p:spPr>
        <p:txBody>
          <a:bodyPr/>
          <a:lstStyle/>
          <a:p>
            <a:fld id="{64F0E216-BA48-4F04-AC4F-645AA0DD6AC6}" type="datetimeFigureOut">
              <a:rPr lang="en-US" smtClean="0"/>
              <a:t>11/3/20</a:t>
            </a:fld>
            <a:endParaRPr lang="en-US"/>
          </a:p>
        </p:txBody>
      </p:sp>
      <p:sp>
        <p:nvSpPr>
          <p:cNvPr id="5" name="Footer Placeholder 4">
            <a:extLst>
              <a:ext uri="{FF2B5EF4-FFF2-40B4-BE49-F238E27FC236}">
                <a16:creationId xmlns:a16="http://schemas.microsoft.com/office/drawing/2014/main" id="{6653F49D-6E0C-47F7-BAAD-A427913DC4D1}"/>
              </a:ext>
            </a:extLst>
          </p:cNvPr>
          <p:cNvSpPr>
            <a:spLocks noGrp="1"/>
          </p:cNvSpPr>
          <p:nvPr>
            <p:ph type="ftr" sz="quarter" idx="11"/>
          </p:nvPr>
        </p:nvSpPr>
        <p:spPr>
          <a:xfrm>
            <a:off x="3308350" y="6401999"/>
            <a:ext cx="5575300" cy="369332"/>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038A122-F390-46CF-BECF-3AE05CA585C4}"/>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t>‹#›</a:t>
            </a:fld>
            <a:endParaRPr lang="en-US"/>
          </a:p>
        </p:txBody>
      </p:sp>
    </p:spTree>
    <p:extLst>
      <p:ext uri="{BB962C8B-B14F-4D97-AF65-F5344CB8AC3E}">
        <p14:creationId xmlns:p14="http://schemas.microsoft.com/office/powerpoint/2010/main" val="40325447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EA217A-A229-4751-8D09-0CAD914F6286}"/>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1A9DEA33-60C3-4B28-B3EF-E93D6D46A30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F7D3B28-C66B-4279-AB67-2BC1D01239A4}"/>
              </a:ext>
            </a:extLst>
          </p:cNvPr>
          <p:cNvSpPr>
            <a:spLocks noGrp="1"/>
          </p:cNvSpPr>
          <p:nvPr>
            <p:ph type="dt" sz="half" idx="10"/>
          </p:nvPr>
        </p:nvSpPr>
        <p:spPr>
          <a:xfrm>
            <a:off x="541338" y="6401999"/>
            <a:ext cx="2206625" cy="369332"/>
          </a:xfrm>
          <a:prstGeom prst="rect">
            <a:avLst/>
          </a:prstGeom>
        </p:spPr>
        <p:txBody>
          <a:bodyPr/>
          <a:lstStyle/>
          <a:p>
            <a:fld id="{64F0E216-BA48-4F04-AC4F-645AA0DD6AC6}" type="datetimeFigureOut">
              <a:rPr lang="en-US" smtClean="0"/>
              <a:t>11/3/20</a:t>
            </a:fld>
            <a:endParaRPr lang="en-US"/>
          </a:p>
        </p:txBody>
      </p:sp>
      <p:sp>
        <p:nvSpPr>
          <p:cNvPr id="5" name="Footer Placeholder 4">
            <a:extLst>
              <a:ext uri="{FF2B5EF4-FFF2-40B4-BE49-F238E27FC236}">
                <a16:creationId xmlns:a16="http://schemas.microsoft.com/office/drawing/2014/main" id="{8928FF39-A0DA-4F77-9297-B83C86B575D9}"/>
              </a:ext>
            </a:extLst>
          </p:cNvPr>
          <p:cNvSpPr>
            <a:spLocks noGrp="1"/>
          </p:cNvSpPr>
          <p:nvPr>
            <p:ph type="ftr" sz="quarter" idx="11"/>
          </p:nvPr>
        </p:nvSpPr>
        <p:spPr>
          <a:xfrm>
            <a:off x="3308350" y="6401999"/>
            <a:ext cx="5575300" cy="369332"/>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69D7D65A-9D4E-42F6-A8BF-1EEAFB180710}"/>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t>‹#›</a:t>
            </a:fld>
            <a:endParaRPr lang="en-US"/>
          </a:p>
        </p:txBody>
      </p:sp>
    </p:spTree>
    <p:extLst>
      <p:ext uri="{BB962C8B-B14F-4D97-AF65-F5344CB8AC3E}">
        <p14:creationId xmlns:p14="http://schemas.microsoft.com/office/powerpoint/2010/main" val="16737072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017BB-B242-4CC6-887C-83E08CE2D54A}"/>
              </a:ext>
            </a:extLst>
          </p:cNvPr>
          <p:cNvSpPr>
            <a:spLocks noGrp="1"/>
          </p:cNvSpPr>
          <p:nvPr>
            <p:ph type="title"/>
          </p:nvPr>
        </p:nvSpPr>
        <p:spPr>
          <a:xfrm>
            <a:off x="1079500" y="2252663"/>
            <a:ext cx="4457700" cy="2349500"/>
          </a:xfrm>
        </p:spPr>
        <p:txBody>
          <a:bodyPr anchor="ctr" anchorCtr="0">
            <a:normAutofit/>
          </a:bodyPr>
          <a:lstStyle>
            <a:lvl1pPr algn="ctr">
              <a:defRPr sz="28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6695823-EA83-493F-8FEC-C72B5B9CF2FD}"/>
              </a:ext>
            </a:extLst>
          </p:cNvPr>
          <p:cNvSpPr>
            <a:spLocks noGrp="1"/>
          </p:cNvSpPr>
          <p:nvPr>
            <p:ph type="body" idx="1"/>
          </p:nvPr>
        </p:nvSpPr>
        <p:spPr>
          <a:xfrm>
            <a:off x="6654800" y="2252664"/>
            <a:ext cx="4451348" cy="2349500"/>
          </a:xfrm>
        </p:spPr>
        <p:txBody>
          <a:bodyPr anchor="ctr" anchorCtr="0"/>
          <a:lstStyle>
            <a:lvl1pPr marL="0" indent="0">
              <a:buNone/>
              <a:defRPr sz="2400" i="1">
                <a:solidFill>
                  <a:schemeClr val="tx1">
                    <a:alpha val="7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1E08E54-36BB-4AB4-BE1F-5FA8207BEAF8}"/>
              </a:ext>
            </a:extLst>
          </p:cNvPr>
          <p:cNvSpPr>
            <a:spLocks noGrp="1"/>
          </p:cNvSpPr>
          <p:nvPr>
            <p:ph type="dt" sz="half" idx="10"/>
          </p:nvPr>
        </p:nvSpPr>
        <p:spPr>
          <a:xfrm>
            <a:off x="541338" y="6401999"/>
            <a:ext cx="2206625" cy="369332"/>
          </a:xfrm>
          <a:prstGeom prst="rect">
            <a:avLst/>
          </a:prstGeom>
        </p:spPr>
        <p:txBody>
          <a:bodyPr/>
          <a:lstStyle/>
          <a:p>
            <a:fld id="{64F0E216-BA48-4F04-AC4F-645AA0DD6AC6}" type="datetimeFigureOut">
              <a:rPr lang="en-US" smtClean="0"/>
              <a:t>11/3/20</a:t>
            </a:fld>
            <a:endParaRPr lang="en-US"/>
          </a:p>
        </p:txBody>
      </p:sp>
      <p:sp>
        <p:nvSpPr>
          <p:cNvPr id="5" name="Footer Placeholder 4">
            <a:extLst>
              <a:ext uri="{FF2B5EF4-FFF2-40B4-BE49-F238E27FC236}">
                <a16:creationId xmlns:a16="http://schemas.microsoft.com/office/drawing/2014/main" id="{C0453A6A-C55A-40A1-A3BB-DB417047F547}"/>
              </a:ext>
            </a:extLst>
          </p:cNvPr>
          <p:cNvSpPr>
            <a:spLocks noGrp="1"/>
          </p:cNvSpPr>
          <p:nvPr>
            <p:ph type="ftr" sz="quarter" idx="11"/>
          </p:nvPr>
        </p:nvSpPr>
        <p:spPr>
          <a:xfrm>
            <a:off x="3308350" y="6401999"/>
            <a:ext cx="5575300" cy="369332"/>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96D6E656-7AC0-4BD3-AFE5-4B5122E2F2D8}"/>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t>‹#›</a:t>
            </a:fld>
            <a:endParaRPr lang="en-US"/>
          </a:p>
        </p:txBody>
      </p:sp>
      <p:grpSp>
        <p:nvGrpSpPr>
          <p:cNvPr id="20" name="Group 19">
            <a:extLst>
              <a:ext uri="{FF2B5EF4-FFF2-40B4-BE49-F238E27FC236}">
                <a16:creationId xmlns:a16="http://schemas.microsoft.com/office/drawing/2014/main" id="{E9ABE19D-0B51-4388-93D1-0CD6B767115D}"/>
              </a:ext>
            </a:extLst>
          </p:cNvPr>
          <p:cNvGrpSpPr/>
          <p:nvPr/>
        </p:nvGrpSpPr>
        <p:grpSpPr>
          <a:xfrm>
            <a:off x="999771" y="932104"/>
            <a:ext cx="913428" cy="1032464"/>
            <a:chOff x="999771" y="932104"/>
            <a:chExt cx="913428" cy="1032464"/>
          </a:xfrm>
        </p:grpSpPr>
        <p:grpSp>
          <p:nvGrpSpPr>
            <p:cNvPr id="21" name="Group 20">
              <a:extLst>
                <a:ext uri="{FF2B5EF4-FFF2-40B4-BE49-F238E27FC236}">
                  <a16:creationId xmlns:a16="http://schemas.microsoft.com/office/drawing/2014/main" id="{46226ED6-7133-4222-9552-0EA4B1B3C9FB}"/>
                </a:ext>
              </a:extLst>
            </p:cNvPr>
            <p:cNvGrpSpPr/>
            <p:nvPr/>
          </p:nvGrpSpPr>
          <p:grpSpPr>
            <a:xfrm rot="8100000" flipV="1">
              <a:off x="1047457" y="1290386"/>
              <a:ext cx="865742" cy="628383"/>
              <a:chOff x="558167" y="958515"/>
              <a:chExt cx="865742" cy="628383"/>
            </a:xfrm>
            <a:solidFill>
              <a:schemeClr val="accent3"/>
            </a:solidFill>
          </p:grpSpPr>
          <p:sp>
            <p:nvSpPr>
              <p:cNvPr id="28" name="Freeform: Shape 27">
                <a:extLst>
                  <a:ext uri="{FF2B5EF4-FFF2-40B4-BE49-F238E27FC236}">
                    <a16:creationId xmlns:a16="http://schemas.microsoft.com/office/drawing/2014/main" id="{BE810E40-D42F-4034-93BA-54446465D20B}"/>
                  </a:ext>
                </a:extLst>
              </p:cNvPr>
              <p:cNvSpPr/>
              <p:nvPr/>
            </p:nvSpPr>
            <p:spPr>
              <a:xfrm rot="8100000" flipH="1">
                <a:off x="558167" y="1122160"/>
                <a:ext cx="464738" cy="464738"/>
              </a:xfrm>
              <a:custGeom>
                <a:avLst/>
                <a:gdLst>
                  <a:gd name="connsiteX0" fmla="*/ 446142 w 464738"/>
                  <a:gd name="connsiteY0" fmla="*/ 464738 h 464738"/>
                  <a:gd name="connsiteX1" fmla="*/ 130673 w 464738"/>
                  <a:gd name="connsiteY1" fmla="*/ 334066 h 464738"/>
                  <a:gd name="connsiteX2" fmla="*/ 0 w 464738"/>
                  <a:gd name="connsiteY2" fmla="*/ 18596 h 464738"/>
                  <a:gd name="connsiteX3" fmla="*/ 836 w 464738"/>
                  <a:gd name="connsiteY3" fmla="*/ 1089 h 464738"/>
                  <a:gd name="connsiteX4" fmla="*/ 606 w 464738"/>
                  <a:gd name="connsiteY4" fmla="*/ 859 h 464738"/>
                  <a:gd name="connsiteX5" fmla="*/ 848 w 464738"/>
                  <a:gd name="connsiteY5" fmla="*/ 848 h 464738"/>
                  <a:gd name="connsiteX6" fmla="*/ 859 w 464738"/>
                  <a:gd name="connsiteY6" fmla="*/ 606 h 464738"/>
                  <a:gd name="connsiteX7" fmla="*/ 1089 w 464738"/>
                  <a:gd name="connsiteY7" fmla="*/ 836 h 464738"/>
                  <a:gd name="connsiteX8" fmla="*/ 18596 w 464738"/>
                  <a:gd name="connsiteY8" fmla="*/ 0 h 464738"/>
                  <a:gd name="connsiteX9" fmla="*/ 334066 w 464738"/>
                  <a:gd name="connsiteY9" fmla="*/ 130672 h 464738"/>
                  <a:gd name="connsiteX10" fmla="*/ 464738 w 464738"/>
                  <a:gd name="connsiteY10" fmla="*/ 446142 h 464738"/>
                  <a:gd name="connsiteX11" fmla="*/ 463902 w 464738"/>
                  <a:gd name="connsiteY11" fmla="*/ 463650 h 464738"/>
                  <a:gd name="connsiteX12" fmla="*/ 464132 w 464738"/>
                  <a:gd name="connsiteY12" fmla="*/ 463880 h 464738"/>
                  <a:gd name="connsiteX13" fmla="*/ 463891 w 464738"/>
                  <a:gd name="connsiteY13" fmla="*/ 463892 h 464738"/>
                  <a:gd name="connsiteX14" fmla="*/ 463879 w 464738"/>
                  <a:gd name="connsiteY14" fmla="*/ 464132 h 464738"/>
                  <a:gd name="connsiteX15" fmla="*/ 463650 w 464738"/>
                  <a:gd name="connsiteY15" fmla="*/ 463903 h 464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4738" h="464738">
                    <a:moveTo>
                      <a:pt x="446142" y="464738"/>
                    </a:moveTo>
                    <a:cubicBezTo>
                      <a:pt x="331965" y="464738"/>
                      <a:pt x="217787" y="421181"/>
                      <a:pt x="130673" y="334066"/>
                    </a:cubicBezTo>
                    <a:cubicBezTo>
                      <a:pt x="43558" y="246952"/>
                      <a:pt x="1" y="132774"/>
                      <a:pt x="0" y="18596"/>
                    </a:cubicBezTo>
                    <a:lnTo>
                      <a:pt x="836" y="1089"/>
                    </a:lnTo>
                    <a:lnTo>
                      <a:pt x="606" y="859"/>
                    </a:lnTo>
                    <a:lnTo>
                      <a:pt x="848" y="848"/>
                    </a:lnTo>
                    <a:lnTo>
                      <a:pt x="859" y="606"/>
                    </a:lnTo>
                    <a:lnTo>
                      <a:pt x="1089" y="836"/>
                    </a:lnTo>
                    <a:lnTo>
                      <a:pt x="18596" y="0"/>
                    </a:lnTo>
                    <a:cubicBezTo>
                      <a:pt x="132774" y="0"/>
                      <a:pt x="246951" y="43557"/>
                      <a:pt x="334066" y="130672"/>
                    </a:cubicBezTo>
                    <a:cubicBezTo>
                      <a:pt x="421181" y="217787"/>
                      <a:pt x="464738" y="331964"/>
                      <a:pt x="464738" y="446142"/>
                    </a:cubicBezTo>
                    <a:lnTo>
                      <a:pt x="463902" y="463650"/>
                    </a:lnTo>
                    <a:lnTo>
                      <a:pt x="464132" y="463880"/>
                    </a:lnTo>
                    <a:lnTo>
                      <a:pt x="463891" y="463892"/>
                    </a:lnTo>
                    <a:lnTo>
                      <a:pt x="463879" y="464132"/>
                    </a:lnTo>
                    <a:lnTo>
                      <a:pt x="463650" y="463903"/>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9" name="Freeform: Shape 28">
                <a:extLst>
                  <a:ext uri="{FF2B5EF4-FFF2-40B4-BE49-F238E27FC236}">
                    <a16:creationId xmlns:a16="http://schemas.microsoft.com/office/drawing/2014/main" id="{60F6BFC2-CA89-42B8-8A5A-E9F26BA87FBB}"/>
                  </a:ext>
                </a:extLst>
              </p:cNvPr>
              <p:cNvSpPr/>
              <p:nvPr/>
            </p:nvSpPr>
            <p:spPr>
              <a:xfrm rot="5400000" flipH="1">
                <a:off x="959170" y="958515"/>
                <a:ext cx="464739" cy="464739"/>
              </a:xfrm>
              <a:custGeom>
                <a:avLst/>
                <a:gdLst>
                  <a:gd name="connsiteX0" fmla="*/ 464132 w 464739"/>
                  <a:gd name="connsiteY0" fmla="*/ 463881 h 464739"/>
                  <a:gd name="connsiteX1" fmla="*/ 463891 w 464739"/>
                  <a:gd name="connsiteY1" fmla="*/ 463892 h 464739"/>
                  <a:gd name="connsiteX2" fmla="*/ 463880 w 464739"/>
                  <a:gd name="connsiteY2" fmla="*/ 464132 h 464739"/>
                  <a:gd name="connsiteX3" fmla="*/ 463651 w 464739"/>
                  <a:gd name="connsiteY3" fmla="*/ 463904 h 464739"/>
                  <a:gd name="connsiteX4" fmla="*/ 446142 w 464739"/>
                  <a:gd name="connsiteY4" fmla="*/ 464739 h 464739"/>
                  <a:gd name="connsiteX5" fmla="*/ 130673 w 464739"/>
                  <a:gd name="connsiteY5" fmla="*/ 334067 h 464739"/>
                  <a:gd name="connsiteX6" fmla="*/ 0 w 464739"/>
                  <a:gd name="connsiteY6" fmla="*/ 18597 h 464739"/>
                  <a:gd name="connsiteX7" fmla="*/ 836 w 464739"/>
                  <a:gd name="connsiteY7" fmla="*/ 1089 h 464739"/>
                  <a:gd name="connsiteX8" fmla="*/ 607 w 464739"/>
                  <a:gd name="connsiteY8" fmla="*/ 859 h 464739"/>
                  <a:gd name="connsiteX9" fmla="*/ 848 w 464739"/>
                  <a:gd name="connsiteY9" fmla="*/ 848 h 464739"/>
                  <a:gd name="connsiteX10" fmla="*/ 859 w 464739"/>
                  <a:gd name="connsiteY10" fmla="*/ 607 h 464739"/>
                  <a:gd name="connsiteX11" fmla="*/ 1089 w 464739"/>
                  <a:gd name="connsiteY11" fmla="*/ 836 h 464739"/>
                  <a:gd name="connsiteX12" fmla="*/ 18597 w 464739"/>
                  <a:gd name="connsiteY12" fmla="*/ 0 h 464739"/>
                  <a:gd name="connsiteX13" fmla="*/ 334067 w 464739"/>
                  <a:gd name="connsiteY13" fmla="*/ 130672 h 464739"/>
                  <a:gd name="connsiteX14" fmla="*/ 464739 w 464739"/>
                  <a:gd name="connsiteY14" fmla="*/ 446142 h 464739"/>
                  <a:gd name="connsiteX15" fmla="*/ 463903 w 464739"/>
                  <a:gd name="connsiteY15" fmla="*/ 463652 h 46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4739" h="464739">
                    <a:moveTo>
                      <a:pt x="464132" y="463881"/>
                    </a:moveTo>
                    <a:lnTo>
                      <a:pt x="463891" y="463892"/>
                    </a:lnTo>
                    <a:lnTo>
                      <a:pt x="463880" y="464132"/>
                    </a:lnTo>
                    <a:lnTo>
                      <a:pt x="463651" y="463904"/>
                    </a:lnTo>
                    <a:lnTo>
                      <a:pt x="446142" y="464739"/>
                    </a:lnTo>
                    <a:cubicBezTo>
                      <a:pt x="331965" y="464739"/>
                      <a:pt x="217787" y="421182"/>
                      <a:pt x="130673" y="334067"/>
                    </a:cubicBezTo>
                    <a:cubicBezTo>
                      <a:pt x="43558" y="246953"/>
                      <a:pt x="1" y="132775"/>
                      <a:pt x="0" y="18597"/>
                    </a:cubicBezTo>
                    <a:lnTo>
                      <a:pt x="836" y="1089"/>
                    </a:lnTo>
                    <a:lnTo>
                      <a:pt x="607" y="859"/>
                    </a:lnTo>
                    <a:lnTo>
                      <a:pt x="848" y="848"/>
                    </a:lnTo>
                    <a:lnTo>
                      <a:pt x="859" y="607"/>
                    </a:lnTo>
                    <a:lnTo>
                      <a:pt x="1089" y="836"/>
                    </a:lnTo>
                    <a:lnTo>
                      <a:pt x="18597" y="0"/>
                    </a:lnTo>
                    <a:cubicBezTo>
                      <a:pt x="132775" y="0"/>
                      <a:pt x="246952" y="43557"/>
                      <a:pt x="334067" y="130672"/>
                    </a:cubicBezTo>
                    <a:cubicBezTo>
                      <a:pt x="421182" y="217787"/>
                      <a:pt x="464739" y="331964"/>
                      <a:pt x="464739" y="446142"/>
                    </a:cubicBezTo>
                    <a:lnTo>
                      <a:pt x="463903" y="463652"/>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grpSp>
          <p:nvGrpSpPr>
            <p:cNvPr id="22" name="Group 21">
              <a:extLst>
                <a:ext uri="{FF2B5EF4-FFF2-40B4-BE49-F238E27FC236}">
                  <a16:creationId xmlns:a16="http://schemas.microsoft.com/office/drawing/2014/main" id="{1CA36485-DC1D-48C9-91B2-425DBC66D471}"/>
                </a:ext>
              </a:extLst>
            </p:cNvPr>
            <p:cNvGrpSpPr/>
            <p:nvPr/>
          </p:nvGrpSpPr>
          <p:grpSpPr>
            <a:xfrm rot="10800000" flipH="1" flipV="1">
              <a:off x="999771" y="932104"/>
              <a:ext cx="864005" cy="1032464"/>
              <a:chOff x="2207971" y="2384401"/>
              <a:chExt cx="864005" cy="1032464"/>
            </a:xfrm>
          </p:grpSpPr>
          <p:sp>
            <p:nvSpPr>
              <p:cNvPr id="23" name="Freeform: Shape 22">
                <a:extLst>
                  <a:ext uri="{FF2B5EF4-FFF2-40B4-BE49-F238E27FC236}">
                    <a16:creationId xmlns:a16="http://schemas.microsoft.com/office/drawing/2014/main" id="{0ACF276E-196C-4923-B7D1-48A8E6A1669C}"/>
                  </a:ext>
                </a:extLst>
              </p:cNvPr>
              <p:cNvSpPr/>
              <p:nvPr/>
            </p:nvSpPr>
            <p:spPr>
              <a:xfrm rot="13500000">
                <a:off x="2207971" y="2856305"/>
                <a:ext cx="464739" cy="464739"/>
              </a:xfrm>
              <a:custGeom>
                <a:avLst/>
                <a:gdLst>
                  <a:gd name="connsiteX0" fmla="*/ 464132 w 464739"/>
                  <a:gd name="connsiteY0" fmla="*/ 463881 h 464739"/>
                  <a:gd name="connsiteX1" fmla="*/ 463891 w 464739"/>
                  <a:gd name="connsiteY1" fmla="*/ 463892 h 464739"/>
                  <a:gd name="connsiteX2" fmla="*/ 463880 w 464739"/>
                  <a:gd name="connsiteY2" fmla="*/ 464132 h 464739"/>
                  <a:gd name="connsiteX3" fmla="*/ 463651 w 464739"/>
                  <a:gd name="connsiteY3" fmla="*/ 463904 h 464739"/>
                  <a:gd name="connsiteX4" fmla="*/ 446142 w 464739"/>
                  <a:gd name="connsiteY4" fmla="*/ 464739 h 464739"/>
                  <a:gd name="connsiteX5" fmla="*/ 130673 w 464739"/>
                  <a:gd name="connsiteY5" fmla="*/ 334067 h 464739"/>
                  <a:gd name="connsiteX6" fmla="*/ 0 w 464739"/>
                  <a:gd name="connsiteY6" fmla="*/ 18597 h 464739"/>
                  <a:gd name="connsiteX7" fmla="*/ 836 w 464739"/>
                  <a:gd name="connsiteY7" fmla="*/ 1089 h 464739"/>
                  <a:gd name="connsiteX8" fmla="*/ 607 w 464739"/>
                  <a:gd name="connsiteY8" fmla="*/ 859 h 464739"/>
                  <a:gd name="connsiteX9" fmla="*/ 848 w 464739"/>
                  <a:gd name="connsiteY9" fmla="*/ 848 h 464739"/>
                  <a:gd name="connsiteX10" fmla="*/ 859 w 464739"/>
                  <a:gd name="connsiteY10" fmla="*/ 607 h 464739"/>
                  <a:gd name="connsiteX11" fmla="*/ 1089 w 464739"/>
                  <a:gd name="connsiteY11" fmla="*/ 836 h 464739"/>
                  <a:gd name="connsiteX12" fmla="*/ 18597 w 464739"/>
                  <a:gd name="connsiteY12" fmla="*/ 0 h 464739"/>
                  <a:gd name="connsiteX13" fmla="*/ 334067 w 464739"/>
                  <a:gd name="connsiteY13" fmla="*/ 130672 h 464739"/>
                  <a:gd name="connsiteX14" fmla="*/ 464739 w 464739"/>
                  <a:gd name="connsiteY14" fmla="*/ 446142 h 464739"/>
                  <a:gd name="connsiteX15" fmla="*/ 463903 w 464739"/>
                  <a:gd name="connsiteY15" fmla="*/ 463652 h 46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4739" h="464739">
                    <a:moveTo>
                      <a:pt x="464132" y="463881"/>
                    </a:moveTo>
                    <a:lnTo>
                      <a:pt x="463891" y="463892"/>
                    </a:lnTo>
                    <a:lnTo>
                      <a:pt x="463880" y="464132"/>
                    </a:lnTo>
                    <a:lnTo>
                      <a:pt x="463651" y="463904"/>
                    </a:lnTo>
                    <a:lnTo>
                      <a:pt x="446142" y="464739"/>
                    </a:lnTo>
                    <a:cubicBezTo>
                      <a:pt x="331965" y="464739"/>
                      <a:pt x="217787" y="421182"/>
                      <a:pt x="130673" y="334067"/>
                    </a:cubicBezTo>
                    <a:cubicBezTo>
                      <a:pt x="43558" y="246953"/>
                      <a:pt x="1" y="132775"/>
                      <a:pt x="0" y="18597"/>
                    </a:cubicBezTo>
                    <a:lnTo>
                      <a:pt x="836" y="1089"/>
                    </a:lnTo>
                    <a:lnTo>
                      <a:pt x="607" y="859"/>
                    </a:lnTo>
                    <a:lnTo>
                      <a:pt x="848" y="848"/>
                    </a:lnTo>
                    <a:lnTo>
                      <a:pt x="859" y="607"/>
                    </a:lnTo>
                    <a:lnTo>
                      <a:pt x="1089" y="836"/>
                    </a:lnTo>
                    <a:lnTo>
                      <a:pt x="18597" y="0"/>
                    </a:lnTo>
                    <a:cubicBezTo>
                      <a:pt x="132775" y="0"/>
                      <a:pt x="246952" y="43557"/>
                      <a:pt x="334067" y="130672"/>
                    </a:cubicBezTo>
                    <a:cubicBezTo>
                      <a:pt x="421182" y="217787"/>
                      <a:pt x="464739" y="331964"/>
                      <a:pt x="464739" y="446142"/>
                    </a:cubicBezTo>
                    <a:lnTo>
                      <a:pt x="463903" y="463652"/>
                    </a:lnTo>
                    <a:close/>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4" name="Freeform: Shape 23">
                <a:extLst>
                  <a:ext uri="{FF2B5EF4-FFF2-40B4-BE49-F238E27FC236}">
                    <a16:creationId xmlns:a16="http://schemas.microsoft.com/office/drawing/2014/main" id="{FFE3686C-DFF6-4995-81B8-FA38F5BB0401}"/>
                  </a:ext>
                </a:extLst>
              </p:cNvPr>
              <p:cNvSpPr/>
              <p:nvPr/>
            </p:nvSpPr>
            <p:spPr>
              <a:xfrm rot="10800000">
                <a:off x="2607238" y="2688467"/>
                <a:ext cx="464738" cy="464738"/>
              </a:xfrm>
              <a:custGeom>
                <a:avLst/>
                <a:gdLst>
                  <a:gd name="connsiteX0" fmla="*/ 446142 w 464738"/>
                  <a:gd name="connsiteY0" fmla="*/ 464738 h 464738"/>
                  <a:gd name="connsiteX1" fmla="*/ 130673 w 464738"/>
                  <a:gd name="connsiteY1" fmla="*/ 334066 h 464738"/>
                  <a:gd name="connsiteX2" fmla="*/ 0 w 464738"/>
                  <a:gd name="connsiteY2" fmla="*/ 18596 h 464738"/>
                  <a:gd name="connsiteX3" fmla="*/ 836 w 464738"/>
                  <a:gd name="connsiteY3" fmla="*/ 1089 h 464738"/>
                  <a:gd name="connsiteX4" fmla="*/ 606 w 464738"/>
                  <a:gd name="connsiteY4" fmla="*/ 859 h 464738"/>
                  <a:gd name="connsiteX5" fmla="*/ 848 w 464738"/>
                  <a:gd name="connsiteY5" fmla="*/ 848 h 464738"/>
                  <a:gd name="connsiteX6" fmla="*/ 859 w 464738"/>
                  <a:gd name="connsiteY6" fmla="*/ 606 h 464738"/>
                  <a:gd name="connsiteX7" fmla="*/ 1089 w 464738"/>
                  <a:gd name="connsiteY7" fmla="*/ 836 h 464738"/>
                  <a:gd name="connsiteX8" fmla="*/ 18596 w 464738"/>
                  <a:gd name="connsiteY8" fmla="*/ 0 h 464738"/>
                  <a:gd name="connsiteX9" fmla="*/ 334066 w 464738"/>
                  <a:gd name="connsiteY9" fmla="*/ 130672 h 464738"/>
                  <a:gd name="connsiteX10" fmla="*/ 464738 w 464738"/>
                  <a:gd name="connsiteY10" fmla="*/ 446142 h 464738"/>
                  <a:gd name="connsiteX11" fmla="*/ 463902 w 464738"/>
                  <a:gd name="connsiteY11" fmla="*/ 463650 h 464738"/>
                  <a:gd name="connsiteX12" fmla="*/ 464132 w 464738"/>
                  <a:gd name="connsiteY12" fmla="*/ 463880 h 464738"/>
                  <a:gd name="connsiteX13" fmla="*/ 463891 w 464738"/>
                  <a:gd name="connsiteY13" fmla="*/ 463892 h 464738"/>
                  <a:gd name="connsiteX14" fmla="*/ 463879 w 464738"/>
                  <a:gd name="connsiteY14" fmla="*/ 464132 h 464738"/>
                  <a:gd name="connsiteX15" fmla="*/ 463650 w 464738"/>
                  <a:gd name="connsiteY15" fmla="*/ 463903 h 464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4738" h="464738">
                    <a:moveTo>
                      <a:pt x="446142" y="464738"/>
                    </a:moveTo>
                    <a:cubicBezTo>
                      <a:pt x="331965" y="464738"/>
                      <a:pt x="217787" y="421181"/>
                      <a:pt x="130673" y="334066"/>
                    </a:cubicBezTo>
                    <a:cubicBezTo>
                      <a:pt x="43558" y="246952"/>
                      <a:pt x="1" y="132774"/>
                      <a:pt x="0" y="18596"/>
                    </a:cubicBezTo>
                    <a:lnTo>
                      <a:pt x="836" y="1089"/>
                    </a:lnTo>
                    <a:lnTo>
                      <a:pt x="606" y="859"/>
                    </a:lnTo>
                    <a:lnTo>
                      <a:pt x="848" y="848"/>
                    </a:lnTo>
                    <a:lnTo>
                      <a:pt x="859" y="606"/>
                    </a:lnTo>
                    <a:lnTo>
                      <a:pt x="1089" y="836"/>
                    </a:lnTo>
                    <a:lnTo>
                      <a:pt x="18596" y="0"/>
                    </a:lnTo>
                    <a:cubicBezTo>
                      <a:pt x="132774" y="0"/>
                      <a:pt x="246951" y="43557"/>
                      <a:pt x="334066" y="130672"/>
                    </a:cubicBezTo>
                    <a:cubicBezTo>
                      <a:pt x="421181" y="217787"/>
                      <a:pt x="464738" y="331964"/>
                      <a:pt x="464738" y="446142"/>
                    </a:cubicBezTo>
                    <a:lnTo>
                      <a:pt x="463902" y="463650"/>
                    </a:lnTo>
                    <a:lnTo>
                      <a:pt x="464132" y="463880"/>
                    </a:lnTo>
                    <a:lnTo>
                      <a:pt x="463891" y="463892"/>
                    </a:lnTo>
                    <a:lnTo>
                      <a:pt x="463879" y="464132"/>
                    </a:lnTo>
                    <a:lnTo>
                      <a:pt x="463650" y="463903"/>
                    </a:lnTo>
                    <a:close/>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25" name="Group 24">
                <a:extLst>
                  <a:ext uri="{FF2B5EF4-FFF2-40B4-BE49-F238E27FC236}">
                    <a16:creationId xmlns:a16="http://schemas.microsoft.com/office/drawing/2014/main" id="{9DCBF653-CCB9-47B2-9DD9-68847A45D82D}"/>
                  </a:ext>
                </a:extLst>
              </p:cNvPr>
              <p:cNvGrpSpPr/>
              <p:nvPr/>
            </p:nvGrpSpPr>
            <p:grpSpPr>
              <a:xfrm>
                <a:off x="2440769" y="2384401"/>
                <a:ext cx="313009" cy="1032464"/>
                <a:chOff x="2440769" y="2384401"/>
                <a:chExt cx="313009" cy="1032464"/>
              </a:xfrm>
            </p:grpSpPr>
            <p:cxnSp>
              <p:nvCxnSpPr>
                <p:cNvPr id="26" name="Straight Connector 25">
                  <a:extLst>
                    <a:ext uri="{FF2B5EF4-FFF2-40B4-BE49-F238E27FC236}">
                      <a16:creationId xmlns:a16="http://schemas.microsoft.com/office/drawing/2014/main" id="{7F081A1F-C7C9-4907-AAED-B4E9B64973FB}"/>
                    </a:ext>
                  </a:extLst>
                </p:cNvPr>
                <p:cNvCxnSpPr>
                  <a:cxnSpLocks/>
                </p:cNvCxnSpPr>
                <p:nvPr/>
              </p:nvCxnSpPr>
              <p:spPr>
                <a:xfrm rot="10800000" flipH="1">
                  <a:off x="2440769" y="2516865"/>
                  <a:ext cx="0" cy="900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34F8F89A-0719-4D9A-8379-9EEBD7201052}"/>
                    </a:ext>
                  </a:extLst>
                </p:cNvPr>
                <p:cNvCxnSpPr>
                  <a:cxnSpLocks/>
                </p:cNvCxnSpPr>
                <p:nvPr/>
              </p:nvCxnSpPr>
              <p:spPr>
                <a:xfrm rot="8100000" flipH="1">
                  <a:off x="2753778" y="2384401"/>
                  <a:ext cx="0" cy="900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grpSp>
      <p:grpSp>
        <p:nvGrpSpPr>
          <p:cNvPr id="30" name="Group 29">
            <a:extLst>
              <a:ext uri="{FF2B5EF4-FFF2-40B4-BE49-F238E27FC236}">
                <a16:creationId xmlns:a16="http://schemas.microsoft.com/office/drawing/2014/main" id="{E7AA5779-FF0F-4ACF-A56C-710A4CDEC8A3}"/>
              </a:ext>
            </a:extLst>
          </p:cNvPr>
          <p:cNvGrpSpPr/>
          <p:nvPr/>
        </p:nvGrpSpPr>
        <p:grpSpPr>
          <a:xfrm>
            <a:off x="1437136" y="649304"/>
            <a:ext cx="388541" cy="388541"/>
            <a:chOff x="5752675" y="5440856"/>
            <a:chExt cx="388541" cy="388541"/>
          </a:xfrm>
        </p:grpSpPr>
        <p:sp>
          <p:nvSpPr>
            <p:cNvPr id="31" name="Oval 30">
              <a:extLst>
                <a:ext uri="{FF2B5EF4-FFF2-40B4-BE49-F238E27FC236}">
                  <a16:creationId xmlns:a16="http://schemas.microsoft.com/office/drawing/2014/main" id="{5F0ADB13-4626-4F84-B513-0B58E65C248E}"/>
                </a:ext>
              </a:extLst>
            </p:cNvPr>
            <p:cNvSpPr/>
            <p:nvPr/>
          </p:nvSpPr>
          <p:spPr>
            <a:xfrm rot="10800000">
              <a:off x="5800801" y="5488982"/>
              <a:ext cx="340415" cy="340415"/>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2" name="Oval 31">
              <a:extLst>
                <a:ext uri="{FF2B5EF4-FFF2-40B4-BE49-F238E27FC236}">
                  <a16:creationId xmlns:a16="http://schemas.microsoft.com/office/drawing/2014/main" id="{AF46BC46-AD78-4932-95BA-D3009154CA7A}"/>
                </a:ext>
              </a:extLst>
            </p:cNvPr>
            <p:cNvSpPr/>
            <p:nvPr/>
          </p:nvSpPr>
          <p:spPr>
            <a:xfrm>
              <a:off x="5752675" y="5440856"/>
              <a:ext cx="340415" cy="340415"/>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cxnSp>
        <p:nvCxnSpPr>
          <p:cNvPr id="33" name="Straight Connector 32">
            <a:extLst>
              <a:ext uri="{FF2B5EF4-FFF2-40B4-BE49-F238E27FC236}">
                <a16:creationId xmlns:a16="http://schemas.microsoft.com/office/drawing/2014/main" id="{D38118F0-6EA8-4901-9161-9101C6DDD97E}"/>
              </a:ext>
            </a:extLst>
          </p:cNvPr>
          <p:cNvCxnSpPr>
            <a:cxnSpLocks/>
          </p:cNvCxnSpPr>
          <p:nvPr/>
        </p:nvCxnSpPr>
        <p:spPr>
          <a:xfrm rot="16200000" flipH="1">
            <a:off x="5826000" y="3429001"/>
            <a:ext cx="54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88963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ED013D-A80D-4455-B886-0C3448294C02}"/>
              </a:ext>
            </a:extLst>
          </p:cNvPr>
          <p:cNvSpPr>
            <a:spLocks noGrp="1"/>
          </p:cNvSpPr>
          <p:nvPr>
            <p:ph type="title"/>
          </p:nvPr>
        </p:nvSpPr>
        <p:spPr/>
        <p:txBody>
          <a:bodyPr/>
          <a:lstStyle>
            <a:lvl1pPr algn="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A99D3AB-20B9-4D90-8106-506F443682C8}"/>
              </a:ext>
            </a:extLst>
          </p:cNvPr>
          <p:cNvSpPr>
            <a:spLocks noGrp="1"/>
          </p:cNvSpPr>
          <p:nvPr>
            <p:ph sz="half" idx="1"/>
          </p:nvPr>
        </p:nvSpPr>
        <p:spPr>
          <a:xfrm>
            <a:off x="1085850" y="1790700"/>
            <a:ext cx="4740150" cy="39782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85F9DF39-257F-4C10-A7B4-1AA1C66F28E9}"/>
              </a:ext>
            </a:extLst>
          </p:cNvPr>
          <p:cNvSpPr>
            <a:spLocks noGrp="1"/>
          </p:cNvSpPr>
          <p:nvPr>
            <p:ph sz="half" idx="2"/>
          </p:nvPr>
        </p:nvSpPr>
        <p:spPr>
          <a:xfrm>
            <a:off x="6366000" y="1790700"/>
            <a:ext cx="4740150" cy="39782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E0E57E5E-B324-4633-AB65-4A53498B9FAD}"/>
              </a:ext>
            </a:extLst>
          </p:cNvPr>
          <p:cNvSpPr>
            <a:spLocks noGrp="1"/>
          </p:cNvSpPr>
          <p:nvPr>
            <p:ph type="dt" sz="half" idx="10"/>
          </p:nvPr>
        </p:nvSpPr>
        <p:spPr>
          <a:xfrm>
            <a:off x="541338" y="6401999"/>
            <a:ext cx="2206625" cy="369332"/>
          </a:xfrm>
          <a:prstGeom prst="rect">
            <a:avLst/>
          </a:prstGeom>
        </p:spPr>
        <p:txBody>
          <a:bodyPr/>
          <a:lstStyle/>
          <a:p>
            <a:fld id="{64F0E216-BA48-4F04-AC4F-645AA0DD6AC6}" type="datetimeFigureOut">
              <a:rPr lang="en-US" smtClean="0"/>
              <a:t>11/3/20</a:t>
            </a:fld>
            <a:endParaRPr lang="en-US"/>
          </a:p>
        </p:txBody>
      </p:sp>
      <p:sp>
        <p:nvSpPr>
          <p:cNvPr id="6" name="Footer Placeholder 5">
            <a:extLst>
              <a:ext uri="{FF2B5EF4-FFF2-40B4-BE49-F238E27FC236}">
                <a16:creationId xmlns:a16="http://schemas.microsoft.com/office/drawing/2014/main" id="{5B42A16D-8423-4C91-B839-F95380250FA3}"/>
              </a:ext>
            </a:extLst>
          </p:cNvPr>
          <p:cNvSpPr>
            <a:spLocks noGrp="1"/>
          </p:cNvSpPr>
          <p:nvPr>
            <p:ph type="ftr" sz="quarter" idx="11"/>
          </p:nvPr>
        </p:nvSpPr>
        <p:spPr>
          <a:xfrm>
            <a:off x="3308350" y="6401999"/>
            <a:ext cx="5575300" cy="369332"/>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063AD46B-C875-4F91-8991-4A4E5D768D92}"/>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t>‹#›</a:t>
            </a:fld>
            <a:endParaRPr lang="en-US"/>
          </a:p>
        </p:txBody>
      </p:sp>
    </p:spTree>
    <p:extLst>
      <p:ext uri="{BB962C8B-B14F-4D97-AF65-F5344CB8AC3E}">
        <p14:creationId xmlns:p14="http://schemas.microsoft.com/office/powerpoint/2010/main" val="34913336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5170C3-74D3-4445-A879-4F7CF42ED29A}"/>
              </a:ext>
            </a:extLst>
          </p:cNvPr>
          <p:cNvSpPr>
            <a:spLocks noGrp="1"/>
          </p:cNvSpPr>
          <p:nvPr>
            <p:ph type="title"/>
          </p:nvPr>
        </p:nvSpPr>
        <p:spPr>
          <a:xfrm>
            <a:off x="1079500" y="1011238"/>
            <a:ext cx="10026650" cy="655637"/>
          </a:xfrm>
        </p:spPr>
        <p:txBody>
          <a:bodyPr>
            <a:normAutofit/>
          </a:bodyPr>
          <a:lstStyle>
            <a:lvl1pPr algn="l">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2B64494-3C1C-49FE-ADB2-6F41CEEA82EF}"/>
              </a:ext>
            </a:extLst>
          </p:cNvPr>
          <p:cNvSpPr>
            <a:spLocks noGrp="1"/>
          </p:cNvSpPr>
          <p:nvPr>
            <p:ph type="body" idx="1"/>
          </p:nvPr>
        </p:nvSpPr>
        <p:spPr>
          <a:xfrm>
            <a:off x="1079500" y="1854200"/>
            <a:ext cx="4741200" cy="553998"/>
          </a:xfrm>
        </p:spPr>
        <p:txBody>
          <a:bodyPr anchor="t" anchorCtr="0">
            <a:normAutofit/>
          </a:bodyPr>
          <a:lstStyle>
            <a:lvl1pPr marL="0" indent="0">
              <a:lnSpc>
                <a:spcPct val="100000"/>
              </a:lnSpc>
              <a:buNone/>
              <a:defRPr sz="1800" b="0" cap="all" spc="300" baseline="0">
                <a:solidFill>
                  <a:schemeClr val="tx1">
                    <a:alpha val="8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8EE19A6-8340-43A4-9B30-A27DEB9E2BF1}"/>
              </a:ext>
            </a:extLst>
          </p:cNvPr>
          <p:cNvSpPr>
            <a:spLocks noGrp="1"/>
          </p:cNvSpPr>
          <p:nvPr>
            <p:ph sz="half" idx="2"/>
          </p:nvPr>
        </p:nvSpPr>
        <p:spPr>
          <a:xfrm>
            <a:off x="1079500" y="2525561"/>
            <a:ext cx="4741200" cy="32434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7B9D4B31-0090-483A-BF84-CEA2B22D51D5}"/>
              </a:ext>
            </a:extLst>
          </p:cNvPr>
          <p:cNvSpPr>
            <a:spLocks noGrp="1"/>
          </p:cNvSpPr>
          <p:nvPr>
            <p:ph type="body" sz="quarter" idx="3"/>
          </p:nvPr>
        </p:nvSpPr>
        <p:spPr>
          <a:xfrm>
            <a:off x="6364950" y="1854200"/>
            <a:ext cx="4741200" cy="553998"/>
          </a:xfrm>
        </p:spPr>
        <p:txBody>
          <a:bodyPr anchor="t" anchorCtr="0">
            <a:normAutofit/>
          </a:bodyPr>
          <a:lstStyle>
            <a:lvl1pPr marL="0" indent="0">
              <a:lnSpc>
                <a:spcPct val="100000"/>
              </a:lnSpc>
              <a:buNone/>
              <a:defRPr sz="1800" b="0" cap="all" spc="300" baseline="0">
                <a:solidFill>
                  <a:schemeClr val="tx1">
                    <a:alpha val="8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8DB9E9-0BD8-4F85-9342-5C5BA0D35CEA}"/>
              </a:ext>
            </a:extLst>
          </p:cNvPr>
          <p:cNvSpPr>
            <a:spLocks noGrp="1"/>
          </p:cNvSpPr>
          <p:nvPr>
            <p:ph sz="quarter" idx="4"/>
          </p:nvPr>
        </p:nvSpPr>
        <p:spPr>
          <a:xfrm>
            <a:off x="6364950" y="2525560"/>
            <a:ext cx="4741200" cy="32434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52AE3D3E-6168-45C3-BAB4-04FFFB983541}"/>
              </a:ext>
            </a:extLst>
          </p:cNvPr>
          <p:cNvSpPr>
            <a:spLocks noGrp="1"/>
          </p:cNvSpPr>
          <p:nvPr>
            <p:ph type="dt" sz="half" idx="10"/>
          </p:nvPr>
        </p:nvSpPr>
        <p:spPr>
          <a:xfrm>
            <a:off x="541338" y="6401999"/>
            <a:ext cx="2206625" cy="369332"/>
          </a:xfrm>
          <a:prstGeom prst="rect">
            <a:avLst/>
          </a:prstGeom>
        </p:spPr>
        <p:txBody>
          <a:bodyPr/>
          <a:lstStyle/>
          <a:p>
            <a:fld id="{64F0E216-BA48-4F04-AC4F-645AA0DD6AC6}" type="datetimeFigureOut">
              <a:rPr lang="en-US" smtClean="0"/>
              <a:t>11/3/20</a:t>
            </a:fld>
            <a:endParaRPr lang="en-US"/>
          </a:p>
        </p:txBody>
      </p:sp>
      <p:sp>
        <p:nvSpPr>
          <p:cNvPr id="8" name="Footer Placeholder 7">
            <a:extLst>
              <a:ext uri="{FF2B5EF4-FFF2-40B4-BE49-F238E27FC236}">
                <a16:creationId xmlns:a16="http://schemas.microsoft.com/office/drawing/2014/main" id="{DA8F8D02-7CCF-4321-847A-CD553E52A342}"/>
              </a:ext>
            </a:extLst>
          </p:cNvPr>
          <p:cNvSpPr>
            <a:spLocks noGrp="1"/>
          </p:cNvSpPr>
          <p:nvPr>
            <p:ph type="ftr" sz="quarter" idx="11"/>
          </p:nvPr>
        </p:nvSpPr>
        <p:spPr>
          <a:xfrm>
            <a:off x="3308350" y="6401999"/>
            <a:ext cx="5575300" cy="369332"/>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9F966368-2A9A-4617-A2A9-E4E9ACD06381}"/>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t>‹#›</a:t>
            </a:fld>
            <a:endParaRPr lang="en-US"/>
          </a:p>
        </p:txBody>
      </p:sp>
    </p:spTree>
    <p:extLst>
      <p:ext uri="{BB962C8B-B14F-4D97-AF65-F5344CB8AC3E}">
        <p14:creationId xmlns:p14="http://schemas.microsoft.com/office/powerpoint/2010/main" val="25363445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0855A-C7D7-455F-BD47-AB4221DD0240}"/>
              </a:ext>
            </a:extLst>
          </p:cNvPr>
          <p:cNvSpPr>
            <a:spLocks noGrp="1"/>
          </p:cNvSpPr>
          <p:nvPr>
            <p:ph type="title"/>
          </p:nvPr>
        </p:nvSpPr>
        <p:spPr>
          <a:xfrm>
            <a:off x="1079500" y="1079500"/>
            <a:ext cx="10026650" cy="4689475"/>
          </a:xfrm>
        </p:spPr>
        <p:txBody>
          <a:bodyPr anchor="ctr"/>
          <a:lstStyle>
            <a:lvl1pPr algn="ctr">
              <a:defRPr/>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1629F6FD-C2F8-4688-B52A-ED76F48B8B41}"/>
              </a:ext>
            </a:extLst>
          </p:cNvPr>
          <p:cNvSpPr>
            <a:spLocks noGrp="1"/>
          </p:cNvSpPr>
          <p:nvPr>
            <p:ph type="dt" sz="half" idx="10"/>
          </p:nvPr>
        </p:nvSpPr>
        <p:spPr>
          <a:xfrm>
            <a:off x="541338" y="6401999"/>
            <a:ext cx="2206625" cy="369332"/>
          </a:xfrm>
          <a:prstGeom prst="rect">
            <a:avLst/>
          </a:prstGeom>
        </p:spPr>
        <p:txBody>
          <a:bodyPr/>
          <a:lstStyle/>
          <a:p>
            <a:fld id="{64F0E216-BA48-4F04-AC4F-645AA0DD6AC6}" type="datetimeFigureOut">
              <a:rPr lang="en-US" smtClean="0"/>
              <a:t>11/3/20</a:t>
            </a:fld>
            <a:endParaRPr lang="en-US"/>
          </a:p>
        </p:txBody>
      </p:sp>
      <p:sp>
        <p:nvSpPr>
          <p:cNvPr id="4" name="Footer Placeholder 3">
            <a:extLst>
              <a:ext uri="{FF2B5EF4-FFF2-40B4-BE49-F238E27FC236}">
                <a16:creationId xmlns:a16="http://schemas.microsoft.com/office/drawing/2014/main" id="{AB358F0F-237C-4F8E-A5A7-48269F700B1D}"/>
              </a:ext>
            </a:extLst>
          </p:cNvPr>
          <p:cNvSpPr>
            <a:spLocks noGrp="1"/>
          </p:cNvSpPr>
          <p:nvPr>
            <p:ph type="ftr" sz="quarter" idx="11"/>
          </p:nvPr>
        </p:nvSpPr>
        <p:spPr>
          <a:xfrm>
            <a:off x="3308350" y="6401999"/>
            <a:ext cx="5575300" cy="369332"/>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68C3629E-70C3-44A4-A268-2194CD424AF9}"/>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t>‹#›</a:t>
            </a:fld>
            <a:endParaRPr lang="en-US"/>
          </a:p>
        </p:txBody>
      </p:sp>
    </p:spTree>
    <p:extLst>
      <p:ext uri="{BB962C8B-B14F-4D97-AF65-F5344CB8AC3E}">
        <p14:creationId xmlns:p14="http://schemas.microsoft.com/office/powerpoint/2010/main" val="29684867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F0232D4-EC56-49D3-B967-D972B5E5E2C1}"/>
              </a:ext>
            </a:extLst>
          </p:cNvPr>
          <p:cNvSpPr>
            <a:spLocks noGrp="1"/>
          </p:cNvSpPr>
          <p:nvPr>
            <p:ph type="dt" sz="half" idx="10"/>
          </p:nvPr>
        </p:nvSpPr>
        <p:spPr>
          <a:xfrm>
            <a:off x="541338" y="6401999"/>
            <a:ext cx="2206625" cy="369332"/>
          </a:xfrm>
          <a:prstGeom prst="rect">
            <a:avLst/>
          </a:prstGeom>
        </p:spPr>
        <p:txBody>
          <a:bodyPr/>
          <a:lstStyle/>
          <a:p>
            <a:fld id="{64F0E216-BA48-4F04-AC4F-645AA0DD6AC6}" type="datetimeFigureOut">
              <a:rPr lang="en-US" smtClean="0"/>
              <a:t>11/3/20</a:t>
            </a:fld>
            <a:endParaRPr lang="en-US"/>
          </a:p>
        </p:txBody>
      </p:sp>
      <p:sp>
        <p:nvSpPr>
          <p:cNvPr id="3" name="Footer Placeholder 2">
            <a:extLst>
              <a:ext uri="{FF2B5EF4-FFF2-40B4-BE49-F238E27FC236}">
                <a16:creationId xmlns:a16="http://schemas.microsoft.com/office/drawing/2014/main" id="{0B2C3171-136A-405F-B1CF-C0DAFAA21E41}"/>
              </a:ext>
            </a:extLst>
          </p:cNvPr>
          <p:cNvSpPr>
            <a:spLocks noGrp="1"/>
          </p:cNvSpPr>
          <p:nvPr>
            <p:ph type="ftr" sz="quarter" idx="11"/>
          </p:nvPr>
        </p:nvSpPr>
        <p:spPr>
          <a:xfrm>
            <a:off x="3308350" y="6401999"/>
            <a:ext cx="5575300" cy="369332"/>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76523E7E-BA29-40D2-BE24-10E7F7050409}"/>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t>‹#›</a:t>
            </a:fld>
            <a:endParaRPr lang="en-US"/>
          </a:p>
        </p:txBody>
      </p:sp>
    </p:spTree>
    <p:extLst>
      <p:ext uri="{BB962C8B-B14F-4D97-AF65-F5344CB8AC3E}">
        <p14:creationId xmlns:p14="http://schemas.microsoft.com/office/powerpoint/2010/main" val="29079115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3607EF-706F-47DD-B487-7C3E4EDE1945}"/>
              </a:ext>
            </a:extLst>
          </p:cNvPr>
          <p:cNvSpPr>
            <a:spLocks noGrp="1"/>
          </p:cNvSpPr>
          <p:nvPr>
            <p:ph type="title"/>
          </p:nvPr>
        </p:nvSpPr>
        <p:spPr>
          <a:xfrm>
            <a:off x="1071607" y="1011238"/>
            <a:ext cx="3906000" cy="1292400"/>
          </a:xfrm>
        </p:spPr>
        <p:txBody>
          <a:bodyPr anchor="t" anchorCtr="0">
            <a:normAutofit/>
          </a:bodyPr>
          <a:lstStyle>
            <a:lvl1pPr>
              <a:defRPr sz="28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8298442-7D9F-4D62-866B-FBA382F06C4C}"/>
              </a:ext>
            </a:extLst>
          </p:cNvPr>
          <p:cNvSpPr>
            <a:spLocks noGrp="1"/>
          </p:cNvSpPr>
          <p:nvPr>
            <p:ph idx="1"/>
          </p:nvPr>
        </p:nvSpPr>
        <p:spPr>
          <a:xfrm>
            <a:off x="5537200" y="955230"/>
            <a:ext cx="5583193" cy="4813745"/>
          </a:xfrm>
        </p:spPr>
        <p:txBody>
          <a:bodyPr/>
          <a:lstStyle>
            <a:lvl1pPr marL="0" indent="0">
              <a:lnSpc>
                <a:spcPct val="100000"/>
              </a:lnSpc>
              <a:buFontTx/>
              <a:buNone/>
              <a:defRPr sz="4800"/>
            </a:lvl1pPr>
            <a:lvl2pPr marL="0">
              <a:lnSpc>
                <a:spcPct val="100000"/>
              </a:lnSpc>
              <a:defRPr sz="4800"/>
            </a:lvl2pPr>
            <a:lvl3pPr marL="0" indent="0">
              <a:buNone/>
              <a:defRPr sz="2000"/>
            </a:lvl3pPr>
            <a:lvl4pPr marL="0">
              <a:defRPr sz="2000"/>
            </a:lvl4pPr>
            <a:lvl5pPr marL="360000">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267D1DB7-AC43-460E-B3C5-9F8B37D1B50A}"/>
              </a:ext>
            </a:extLst>
          </p:cNvPr>
          <p:cNvSpPr>
            <a:spLocks noGrp="1"/>
          </p:cNvSpPr>
          <p:nvPr>
            <p:ph type="body" sz="half" idx="2"/>
          </p:nvPr>
        </p:nvSpPr>
        <p:spPr>
          <a:xfrm>
            <a:off x="1079499" y="2664000"/>
            <a:ext cx="3905999" cy="3106800"/>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40C5DE9-6995-4F6E-AF64-6CE9A677971D}"/>
              </a:ext>
            </a:extLst>
          </p:cNvPr>
          <p:cNvSpPr>
            <a:spLocks noGrp="1"/>
          </p:cNvSpPr>
          <p:nvPr>
            <p:ph type="dt" sz="half" idx="10"/>
          </p:nvPr>
        </p:nvSpPr>
        <p:spPr>
          <a:xfrm>
            <a:off x="541338" y="6401999"/>
            <a:ext cx="2206625" cy="369332"/>
          </a:xfrm>
          <a:prstGeom prst="rect">
            <a:avLst/>
          </a:prstGeom>
        </p:spPr>
        <p:txBody>
          <a:bodyPr/>
          <a:lstStyle/>
          <a:p>
            <a:fld id="{64F0E216-BA48-4F04-AC4F-645AA0DD6AC6}" type="datetimeFigureOut">
              <a:rPr lang="en-US" smtClean="0"/>
              <a:t>11/3/20</a:t>
            </a:fld>
            <a:endParaRPr lang="en-US"/>
          </a:p>
        </p:txBody>
      </p:sp>
      <p:sp>
        <p:nvSpPr>
          <p:cNvPr id="6" name="Footer Placeholder 5">
            <a:extLst>
              <a:ext uri="{FF2B5EF4-FFF2-40B4-BE49-F238E27FC236}">
                <a16:creationId xmlns:a16="http://schemas.microsoft.com/office/drawing/2014/main" id="{388BC655-2B4D-48CA-90B9-740400332295}"/>
              </a:ext>
            </a:extLst>
          </p:cNvPr>
          <p:cNvSpPr>
            <a:spLocks noGrp="1"/>
          </p:cNvSpPr>
          <p:nvPr>
            <p:ph type="ftr" sz="quarter" idx="11"/>
          </p:nvPr>
        </p:nvSpPr>
        <p:spPr>
          <a:xfrm>
            <a:off x="3308350" y="6401999"/>
            <a:ext cx="5575300" cy="369332"/>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1314A7E0-1D83-4CE0-9FFE-3EEE2B3C27ED}"/>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t>‹#›</a:t>
            </a:fld>
            <a:endParaRPr lang="en-US"/>
          </a:p>
        </p:txBody>
      </p:sp>
    </p:spTree>
    <p:extLst>
      <p:ext uri="{BB962C8B-B14F-4D97-AF65-F5344CB8AC3E}">
        <p14:creationId xmlns:p14="http://schemas.microsoft.com/office/powerpoint/2010/main" val="31514325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F7F85-950A-4BED-AE31-5C85DE4FA488}"/>
              </a:ext>
            </a:extLst>
          </p:cNvPr>
          <p:cNvSpPr>
            <a:spLocks noGrp="1"/>
          </p:cNvSpPr>
          <p:nvPr>
            <p:ph type="title"/>
          </p:nvPr>
        </p:nvSpPr>
        <p:spPr>
          <a:xfrm>
            <a:off x="1079501" y="1011238"/>
            <a:ext cx="3905250" cy="1292662"/>
          </a:xfrm>
        </p:spPr>
        <p:txBody>
          <a:bodyPr anchor="t" anchorCtr="0">
            <a:normAutofit/>
          </a:bodyPr>
          <a:lstStyle>
            <a:lvl1pPr>
              <a:defRPr sz="28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6813A008-3741-4305-8A06-C0D8404A32BB}"/>
              </a:ext>
            </a:extLst>
          </p:cNvPr>
          <p:cNvSpPr>
            <a:spLocks noGrp="1"/>
          </p:cNvSpPr>
          <p:nvPr>
            <p:ph type="pic" idx="1"/>
          </p:nvPr>
        </p:nvSpPr>
        <p:spPr>
          <a:xfrm>
            <a:off x="5537200" y="531813"/>
            <a:ext cx="6113812" cy="578484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BF2ADC63-3365-4920-AF26-600F4D2EA579}"/>
              </a:ext>
            </a:extLst>
          </p:cNvPr>
          <p:cNvSpPr>
            <a:spLocks noGrp="1"/>
          </p:cNvSpPr>
          <p:nvPr>
            <p:ph type="body" sz="half" idx="2"/>
          </p:nvPr>
        </p:nvSpPr>
        <p:spPr>
          <a:xfrm>
            <a:off x="1079500" y="2663825"/>
            <a:ext cx="3905250" cy="3105150"/>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AC161BE-EF8B-4F4D-8197-61442EBC46BD}"/>
              </a:ext>
            </a:extLst>
          </p:cNvPr>
          <p:cNvSpPr>
            <a:spLocks noGrp="1"/>
          </p:cNvSpPr>
          <p:nvPr>
            <p:ph type="dt" sz="half" idx="10"/>
          </p:nvPr>
        </p:nvSpPr>
        <p:spPr>
          <a:xfrm>
            <a:off x="541338" y="6401999"/>
            <a:ext cx="2206625" cy="369332"/>
          </a:xfrm>
          <a:prstGeom prst="rect">
            <a:avLst/>
          </a:prstGeom>
        </p:spPr>
        <p:txBody>
          <a:bodyPr/>
          <a:lstStyle/>
          <a:p>
            <a:fld id="{64F0E216-BA48-4F04-AC4F-645AA0DD6AC6}" type="datetimeFigureOut">
              <a:rPr lang="en-US" smtClean="0"/>
              <a:t>11/3/20</a:t>
            </a:fld>
            <a:endParaRPr lang="en-US"/>
          </a:p>
        </p:txBody>
      </p:sp>
      <p:sp>
        <p:nvSpPr>
          <p:cNvPr id="6" name="Footer Placeholder 5">
            <a:extLst>
              <a:ext uri="{FF2B5EF4-FFF2-40B4-BE49-F238E27FC236}">
                <a16:creationId xmlns:a16="http://schemas.microsoft.com/office/drawing/2014/main" id="{9FD37897-BFE5-414E-9334-53116988DC37}"/>
              </a:ext>
            </a:extLst>
          </p:cNvPr>
          <p:cNvSpPr>
            <a:spLocks noGrp="1"/>
          </p:cNvSpPr>
          <p:nvPr>
            <p:ph type="ftr" sz="quarter" idx="11"/>
          </p:nvPr>
        </p:nvSpPr>
        <p:spPr>
          <a:xfrm>
            <a:off x="3308350" y="6401999"/>
            <a:ext cx="5575300" cy="369332"/>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F5BF024-9A20-4B80-976D-420DCCD1616D}"/>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t>‹#›</a:t>
            </a:fld>
            <a:endParaRPr lang="en-US"/>
          </a:p>
        </p:txBody>
      </p:sp>
    </p:spTree>
    <p:extLst>
      <p:ext uri="{BB962C8B-B14F-4D97-AF65-F5344CB8AC3E}">
        <p14:creationId xmlns:p14="http://schemas.microsoft.com/office/powerpoint/2010/main" val="15922975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C700152-D18D-4405-8FB2-5985831B57A0}"/>
              </a:ext>
            </a:extLst>
          </p:cNvPr>
          <p:cNvSpPr>
            <a:spLocks noGrp="1"/>
          </p:cNvSpPr>
          <p:nvPr>
            <p:ph type="title"/>
          </p:nvPr>
        </p:nvSpPr>
        <p:spPr>
          <a:xfrm>
            <a:off x="1079500" y="1011238"/>
            <a:ext cx="10026650" cy="655637"/>
          </a:xfrm>
          <a:prstGeom prst="rect">
            <a:avLst/>
          </a:prstGeom>
        </p:spPr>
        <p:txBody>
          <a:bodyPr vert="horz" lIns="0" tIns="0" rIns="0" bIns="0" rtlCol="0" anchor="t" anchorCtr="0">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22E92E1-0C4A-474E-8E29-8DB404101BA7}"/>
              </a:ext>
            </a:extLst>
          </p:cNvPr>
          <p:cNvSpPr>
            <a:spLocks noGrp="1"/>
          </p:cNvSpPr>
          <p:nvPr>
            <p:ph type="body" idx="1"/>
          </p:nvPr>
        </p:nvSpPr>
        <p:spPr>
          <a:xfrm>
            <a:off x="1079500" y="1790700"/>
            <a:ext cx="10026650" cy="3978275"/>
          </a:xfrm>
          <a:prstGeom prst="rect">
            <a:avLst/>
          </a:prstGeom>
        </p:spPr>
        <p:txBody>
          <a:bodyPr vert="horz" lIns="0" tIns="0" rIns="0" bIns="0" rtlCol="0" anchor="t" anchorCtr="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B122E245-B48B-4526-8D2D-9475E64B0624}"/>
              </a:ext>
            </a:extLst>
          </p:cNvPr>
          <p:cNvSpPr>
            <a:spLocks noGrp="1"/>
          </p:cNvSpPr>
          <p:nvPr>
            <p:ph type="dt" sz="half" idx="2"/>
          </p:nvPr>
        </p:nvSpPr>
        <p:spPr>
          <a:xfrm>
            <a:off x="541338" y="6401999"/>
            <a:ext cx="2206625" cy="369332"/>
          </a:xfrm>
          <a:prstGeom prst="rect">
            <a:avLst/>
          </a:prstGeom>
        </p:spPr>
        <p:txBody>
          <a:bodyPr vert="horz" lIns="0" tIns="0" rIns="0" bIns="0" rtlCol="0" anchor="ctr">
            <a:normAutofit/>
          </a:bodyPr>
          <a:lstStyle>
            <a:lvl1pPr algn="l">
              <a:defRPr sz="1000" cap="all" spc="300" baseline="0">
                <a:solidFill>
                  <a:schemeClr val="tx1">
                    <a:alpha val="70000"/>
                  </a:schemeClr>
                </a:solidFill>
              </a:defRPr>
            </a:lvl1pPr>
          </a:lstStyle>
          <a:p>
            <a:fld id="{64F0E216-BA48-4F04-AC4F-645AA0DD6AC6}" type="datetimeFigureOut">
              <a:rPr lang="en-US" smtClean="0"/>
              <a:pPr/>
              <a:t>11/3/20</a:t>
            </a:fld>
            <a:endParaRPr lang="en-US" dirty="0"/>
          </a:p>
        </p:txBody>
      </p:sp>
      <p:sp>
        <p:nvSpPr>
          <p:cNvPr id="5" name="Footer Placeholder 4">
            <a:extLst>
              <a:ext uri="{FF2B5EF4-FFF2-40B4-BE49-F238E27FC236}">
                <a16:creationId xmlns:a16="http://schemas.microsoft.com/office/drawing/2014/main" id="{C2A0FE5C-A494-40F2-A357-786AFFA6318E}"/>
              </a:ext>
            </a:extLst>
          </p:cNvPr>
          <p:cNvSpPr>
            <a:spLocks noGrp="1"/>
          </p:cNvSpPr>
          <p:nvPr>
            <p:ph type="ftr" sz="quarter" idx="3"/>
          </p:nvPr>
        </p:nvSpPr>
        <p:spPr>
          <a:xfrm>
            <a:off x="3308350" y="6401999"/>
            <a:ext cx="5575300" cy="369332"/>
          </a:xfrm>
          <a:prstGeom prst="rect">
            <a:avLst/>
          </a:prstGeom>
        </p:spPr>
        <p:txBody>
          <a:bodyPr vert="horz" lIns="0" tIns="0" rIns="0" bIns="0" rtlCol="0" anchor="ctr">
            <a:normAutofit/>
          </a:bodyPr>
          <a:lstStyle>
            <a:lvl1pPr algn="ctr">
              <a:defRPr sz="1000" cap="all" spc="300" baseline="0">
                <a:solidFill>
                  <a:schemeClr val="tx1">
                    <a:alpha val="70000"/>
                  </a:schemeClr>
                </a:solidFill>
              </a:defRPr>
            </a:lvl1pPr>
          </a:lstStyle>
          <a:p>
            <a:endParaRPr lang="en-US" dirty="0"/>
          </a:p>
        </p:txBody>
      </p:sp>
      <p:sp>
        <p:nvSpPr>
          <p:cNvPr id="6" name="Slide Number Placeholder 5">
            <a:extLst>
              <a:ext uri="{FF2B5EF4-FFF2-40B4-BE49-F238E27FC236}">
                <a16:creationId xmlns:a16="http://schemas.microsoft.com/office/drawing/2014/main" id="{504686A1-EDE2-44D9-A671-F708A6F883D7}"/>
              </a:ext>
            </a:extLst>
          </p:cNvPr>
          <p:cNvSpPr>
            <a:spLocks noGrp="1"/>
          </p:cNvSpPr>
          <p:nvPr>
            <p:ph type="sldNum" sz="quarter" idx="4"/>
          </p:nvPr>
        </p:nvSpPr>
        <p:spPr>
          <a:xfrm>
            <a:off x="9442800" y="6401999"/>
            <a:ext cx="2208212" cy="369332"/>
          </a:xfrm>
          <a:prstGeom prst="rect">
            <a:avLst/>
          </a:prstGeom>
        </p:spPr>
        <p:txBody>
          <a:bodyPr vert="horz" lIns="0" tIns="0" rIns="0" bIns="0" rtlCol="0" anchor="ctr">
            <a:normAutofit/>
          </a:bodyPr>
          <a:lstStyle>
            <a:lvl1pPr algn="r">
              <a:defRPr sz="1000" cap="all" spc="300" baseline="0">
                <a:solidFill>
                  <a:schemeClr val="tx1">
                    <a:alpha val="70000"/>
                  </a:schemeClr>
                </a:solidFill>
              </a:defRPr>
            </a:lvl1pPr>
          </a:lstStyle>
          <a:p>
            <a:fld id="{D39607A7-8386-47DB-8578-DDEDD194E5D4}" type="slidenum">
              <a:rPr lang="en-US" smtClean="0"/>
              <a:pPr/>
              <a:t>‹#›</a:t>
            </a:fld>
            <a:endParaRPr lang="en-US" dirty="0"/>
          </a:p>
        </p:txBody>
      </p:sp>
    </p:spTree>
    <p:extLst>
      <p:ext uri="{BB962C8B-B14F-4D97-AF65-F5344CB8AC3E}">
        <p14:creationId xmlns:p14="http://schemas.microsoft.com/office/powerpoint/2010/main" val="3597259078"/>
      </p:ext>
    </p:extLst>
  </p:cSld>
  <p:clrMap bg1="dk1" tx1="lt1" bg2="dk2" tx2="lt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Lst>
  <p:txStyles>
    <p:titleStyle>
      <a:lvl1pPr algn="l" defTabSz="914400" rtl="0" eaLnBrk="1" latinLnBrk="0" hangingPunct="1">
        <a:lnSpc>
          <a:spcPct val="100000"/>
        </a:lnSpc>
        <a:spcBef>
          <a:spcPct val="0"/>
        </a:spcBef>
        <a:buNone/>
        <a:defRPr sz="2800" kern="1200" cap="all" spc="400" baseline="0">
          <a:solidFill>
            <a:schemeClr val="tx1"/>
          </a:solidFill>
          <a:latin typeface="+mj-lt"/>
          <a:ea typeface="+mj-ea"/>
          <a:cs typeface="+mj-cs"/>
        </a:defRPr>
      </a:lvl1pPr>
    </p:titleStyle>
    <p:bodyStyle>
      <a:lvl1pPr marL="360000" indent="-360000" algn="l" defTabSz="914400" rtl="0" eaLnBrk="1" latinLnBrk="0" hangingPunct="1">
        <a:lnSpc>
          <a:spcPct val="125000"/>
        </a:lnSpc>
        <a:spcBef>
          <a:spcPts val="1000"/>
        </a:spcBef>
        <a:buClr>
          <a:schemeClr val="accent1">
            <a:lumMod val="60000"/>
            <a:lumOff val="40000"/>
          </a:schemeClr>
        </a:buClr>
        <a:buFont typeface="Wingdings" panose="05000000000000000000" pitchFamily="2" charset="2"/>
        <a:buChar char=""/>
        <a:defRPr sz="2000" kern="1200">
          <a:solidFill>
            <a:schemeClr val="tx1">
              <a:alpha val="70000"/>
            </a:schemeClr>
          </a:solidFill>
          <a:latin typeface="+mn-lt"/>
          <a:ea typeface="+mn-ea"/>
          <a:cs typeface="+mn-cs"/>
        </a:defRPr>
      </a:lvl1pPr>
      <a:lvl2pPr marL="360000" indent="0" algn="l" defTabSz="914400" rtl="0" eaLnBrk="1" latinLnBrk="0" hangingPunct="1">
        <a:lnSpc>
          <a:spcPct val="125000"/>
        </a:lnSpc>
        <a:spcBef>
          <a:spcPts val="500"/>
        </a:spcBef>
        <a:buClr>
          <a:schemeClr val="accent1">
            <a:lumMod val="60000"/>
            <a:lumOff val="40000"/>
          </a:schemeClr>
        </a:buClr>
        <a:buFontTx/>
        <a:buNone/>
        <a:defRPr sz="2000" i="1" kern="1200">
          <a:solidFill>
            <a:schemeClr val="tx1">
              <a:alpha val="70000"/>
            </a:schemeClr>
          </a:solidFill>
          <a:latin typeface="+mn-lt"/>
          <a:ea typeface="+mn-ea"/>
          <a:cs typeface="+mn-cs"/>
        </a:defRPr>
      </a:lvl2pPr>
      <a:lvl3pPr marL="1080000" indent="-360000" algn="l" defTabSz="914400" rtl="0" eaLnBrk="1" latinLnBrk="0" hangingPunct="1">
        <a:lnSpc>
          <a:spcPct val="125000"/>
        </a:lnSpc>
        <a:spcBef>
          <a:spcPts val="500"/>
        </a:spcBef>
        <a:buClr>
          <a:schemeClr val="accent1">
            <a:lumMod val="60000"/>
            <a:lumOff val="40000"/>
          </a:schemeClr>
        </a:buClr>
        <a:buFont typeface="Wingdings" panose="05000000000000000000" pitchFamily="2" charset="2"/>
        <a:buChar char=""/>
        <a:defRPr sz="2000" kern="1200">
          <a:solidFill>
            <a:schemeClr val="tx1">
              <a:alpha val="70000"/>
            </a:schemeClr>
          </a:solidFill>
          <a:latin typeface="+mn-lt"/>
          <a:ea typeface="+mn-ea"/>
          <a:cs typeface="+mn-cs"/>
        </a:defRPr>
      </a:lvl3pPr>
      <a:lvl4pPr marL="1080000" indent="0" algn="l" defTabSz="914400" rtl="0" eaLnBrk="1" latinLnBrk="0" hangingPunct="1">
        <a:lnSpc>
          <a:spcPct val="125000"/>
        </a:lnSpc>
        <a:spcBef>
          <a:spcPts val="500"/>
        </a:spcBef>
        <a:buClr>
          <a:schemeClr val="accent1">
            <a:lumMod val="60000"/>
            <a:lumOff val="40000"/>
          </a:schemeClr>
        </a:buClr>
        <a:buFontTx/>
        <a:buNone/>
        <a:defRPr sz="2000" i="1" kern="1200">
          <a:solidFill>
            <a:schemeClr val="tx1">
              <a:alpha val="70000"/>
            </a:schemeClr>
          </a:solidFill>
          <a:latin typeface="+mn-lt"/>
          <a:ea typeface="+mn-ea"/>
          <a:cs typeface="+mn-cs"/>
        </a:defRPr>
      </a:lvl4pPr>
      <a:lvl5pPr marL="1800000" indent="-360000" algn="l" defTabSz="914400" rtl="0" eaLnBrk="1" latinLnBrk="0" hangingPunct="1">
        <a:lnSpc>
          <a:spcPct val="125000"/>
        </a:lnSpc>
        <a:spcBef>
          <a:spcPts val="500"/>
        </a:spcBef>
        <a:buClr>
          <a:schemeClr val="accent1">
            <a:lumMod val="60000"/>
            <a:lumOff val="40000"/>
          </a:schemeClr>
        </a:buClr>
        <a:buFont typeface="Wingdings" panose="05000000000000000000" pitchFamily="2" charset="2"/>
        <a:buChar char=""/>
        <a:defRPr sz="2000" kern="1200">
          <a:solidFill>
            <a:schemeClr val="tx1">
              <a:alpha val="7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tiff"/><Relationship Id="rId7" Type="http://schemas.openxmlformats.org/officeDocument/2006/relationships/image" Target="../media/image24.tiff"/><Relationship Id="rId2" Type="http://schemas.openxmlformats.org/officeDocument/2006/relationships/image" Target="../media/image19.tiff"/><Relationship Id="rId1" Type="http://schemas.openxmlformats.org/officeDocument/2006/relationships/slideLayout" Target="../slideLayouts/slideLayout2.xml"/><Relationship Id="rId6" Type="http://schemas.openxmlformats.org/officeDocument/2006/relationships/image" Target="../media/image23.tiff"/><Relationship Id="rId5" Type="http://schemas.openxmlformats.org/officeDocument/2006/relationships/image" Target="../media/image22.tiff"/><Relationship Id="rId4" Type="http://schemas.openxmlformats.org/officeDocument/2006/relationships/image" Target="../media/image21.tiff"/></Relationships>
</file>

<file path=ppt/slides/_rels/slide11.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1.tiff"/></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image" Target="../media/image10.tiff"/><Relationship Id="rId1" Type="http://schemas.openxmlformats.org/officeDocument/2006/relationships/slideLayout" Target="../slideLayouts/slideLayout2.xml"/><Relationship Id="rId4" Type="http://schemas.openxmlformats.org/officeDocument/2006/relationships/image" Target="../media/image12.tiff"/></Relationships>
</file>

<file path=ppt/slides/_rels/slide9.xml.rels><?xml version="1.0" encoding="UTF-8" standalone="yes"?>
<Relationships xmlns="http://schemas.openxmlformats.org/package/2006/relationships"><Relationship Id="rId8" Type="http://schemas.openxmlformats.org/officeDocument/2006/relationships/image" Target="../media/image18.tiff"/><Relationship Id="rId3" Type="http://schemas.openxmlformats.org/officeDocument/2006/relationships/image" Target="../media/image13.tiff"/><Relationship Id="rId7" Type="http://schemas.openxmlformats.org/officeDocument/2006/relationships/image" Target="../media/image17.tiff"/><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6.tiff"/><Relationship Id="rId5" Type="http://schemas.openxmlformats.org/officeDocument/2006/relationships/image" Target="../media/image15.tiff"/><Relationship Id="rId4" Type="http://schemas.openxmlformats.org/officeDocument/2006/relationships/image" Target="../media/image14.tiff"/></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011B0B3-5679-4759-90B8-3B908C4CBD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E8281DF-73A5-E544-AF6D-474B617A4EB6}"/>
              </a:ext>
            </a:extLst>
          </p:cNvPr>
          <p:cNvSpPr>
            <a:spLocks noGrp="1"/>
          </p:cNvSpPr>
          <p:nvPr>
            <p:ph type="ctrTitle"/>
          </p:nvPr>
        </p:nvSpPr>
        <p:spPr>
          <a:xfrm>
            <a:off x="1079510" y="4602162"/>
            <a:ext cx="4457690" cy="1720850"/>
          </a:xfrm>
        </p:spPr>
        <p:txBody>
          <a:bodyPr anchor="ctr">
            <a:normAutofit/>
          </a:bodyPr>
          <a:lstStyle/>
          <a:p>
            <a:r>
              <a:rPr lang="en-US" dirty="0"/>
              <a:t>Data mining with Early stage diabetes risk prediction dataset </a:t>
            </a:r>
          </a:p>
        </p:txBody>
      </p:sp>
      <p:sp>
        <p:nvSpPr>
          <p:cNvPr id="3" name="Subtitle 2">
            <a:extLst>
              <a:ext uri="{FF2B5EF4-FFF2-40B4-BE49-F238E27FC236}">
                <a16:creationId xmlns:a16="http://schemas.microsoft.com/office/drawing/2014/main" id="{E1FD40F2-B922-DC4C-B0ED-CE079D231098}"/>
              </a:ext>
            </a:extLst>
          </p:cNvPr>
          <p:cNvSpPr>
            <a:spLocks noGrp="1"/>
          </p:cNvSpPr>
          <p:nvPr>
            <p:ph type="subTitle" idx="1"/>
          </p:nvPr>
        </p:nvSpPr>
        <p:spPr>
          <a:xfrm>
            <a:off x="6654801" y="4602163"/>
            <a:ext cx="4451347" cy="1720850"/>
          </a:xfrm>
        </p:spPr>
        <p:txBody>
          <a:bodyPr anchor="ctr">
            <a:normAutofit fontScale="85000" lnSpcReduction="20000"/>
          </a:bodyPr>
          <a:lstStyle/>
          <a:p>
            <a:r>
              <a:rPr lang="en-US" dirty="0"/>
              <a:t>Group1</a:t>
            </a:r>
          </a:p>
          <a:p>
            <a:r>
              <a:rPr lang="en-US" dirty="0"/>
              <a:t>Nathan D</a:t>
            </a:r>
          </a:p>
          <a:p>
            <a:r>
              <a:rPr lang="en-US" dirty="0" err="1"/>
              <a:t>Shehnaz</a:t>
            </a:r>
            <a:r>
              <a:rPr lang="en-US" dirty="0"/>
              <a:t> I</a:t>
            </a:r>
          </a:p>
          <a:p>
            <a:r>
              <a:rPr lang="en-US" dirty="0"/>
              <a:t>Thuy T</a:t>
            </a:r>
          </a:p>
        </p:txBody>
      </p:sp>
      <p:pic>
        <p:nvPicPr>
          <p:cNvPr id="4" name="Picture 3">
            <a:extLst>
              <a:ext uri="{FF2B5EF4-FFF2-40B4-BE49-F238E27FC236}">
                <a16:creationId xmlns:a16="http://schemas.microsoft.com/office/drawing/2014/main" id="{D0B25D19-259B-49B0-90D1-C6BD54C036A5}"/>
              </a:ext>
            </a:extLst>
          </p:cNvPr>
          <p:cNvPicPr>
            <a:picLocks noChangeAspect="1"/>
          </p:cNvPicPr>
          <p:nvPr/>
        </p:nvPicPr>
        <p:blipFill rotWithShape="1">
          <a:blip r:embed="rId3"/>
          <a:srcRect t="23420" b="25328"/>
          <a:stretch/>
        </p:blipFill>
        <p:spPr>
          <a:xfrm>
            <a:off x="20" y="10"/>
            <a:ext cx="12191977" cy="4014777"/>
          </a:xfrm>
          <a:prstGeom prst="rect">
            <a:avLst/>
          </a:prstGeom>
        </p:spPr>
      </p:pic>
      <p:cxnSp>
        <p:nvCxnSpPr>
          <p:cNvPr id="11" name="Straight Connector 10">
            <a:extLst>
              <a:ext uri="{FF2B5EF4-FFF2-40B4-BE49-F238E27FC236}">
                <a16:creationId xmlns:a16="http://schemas.microsoft.com/office/drawing/2014/main" id="{32E97E5C-7A5F-424E-AAE4-654396E9079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5400000">
            <a:off x="5826000" y="5462587"/>
            <a:ext cx="54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675933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EEE96A74-B62B-4642-AB22-7776A5F48C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E2AC1BB-5538-4045-A380-9B132F40BD62}"/>
              </a:ext>
            </a:extLst>
          </p:cNvPr>
          <p:cNvSpPr>
            <a:spLocks noGrp="1"/>
          </p:cNvSpPr>
          <p:nvPr>
            <p:ph type="title"/>
          </p:nvPr>
        </p:nvSpPr>
        <p:spPr>
          <a:xfrm>
            <a:off x="1080000" y="540000"/>
            <a:ext cx="3345950" cy="2303213"/>
          </a:xfrm>
        </p:spPr>
        <p:txBody>
          <a:bodyPr anchor="ctr">
            <a:normAutofit/>
          </a:bodyPr>
          <a:lstStyle/>
          <a:p>
            <a:pPr algn="ctr"/>
            <a:r>
              <a:rPr lang="en-US" dirty="0"/>
              <a:t>Explorative data analysis</a:t>
            </a:r>
            <a:endParaRPr lang="en-US"/>
          </a:p>
        </p:txBody>
      </p:sp>
      <p:cxnSp>
        <p:nvCxnSpPr>
          <p:cNvPr id="13" name="Straight Connector 12">
            <a:extLst>
              <a:ext uri="{FF2B5EF4-FFF2-40B4-BE49-F238E27FC236}">
                <a16:creationId xmlns:a16="http://schemas.microsoft.com/office/drawing/2014/main" id="{3A513CAD-9784-4D35-BAF9-1F7DDD697BD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5400000">
            <a:off x="4714750" y="1691606"/>
            <a:ext cx="54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29BA7E41-8606-1F4B-8772-E8C21FB426A0}"/>
              </a:ext>
            </a:extLst>
          </p:cNvPr>
          <p:cNvSpPr>
            <a:spLocks noGrp="1"/>
          </p:cNvSpPr>
          <p:nvPr>
            <p:ph idx="1"/>
          </p:nvPr>
        </p:nvSpPr>
        <p:spPr>
          <a:xfrm>
            <a:off x="5543552" y="540000"/>
            <a:ext cx="6107460" cy="2303213"/>
          </a:xfrm>
        </p:spPr>
        <p:txBody>
          <a:bodyPr anchor="ctr">
            <a:normAutofit/>
          </a:bodyPr>
          <a:lstStyle/>
          <a:p>
            <a:r>
              <a:rPr lang="en-US" dirty="0"/>
              <a:t>Categorical Attributes</a:t>
            </a:r>
          </a:p>
          <a:p>
            <a:endParaRPr lang="en-US" dirty="0"/>
          </a:p>
        </p:txBody>
      </p:sp>
      <p:sp useBgFill="1">
        <p:nvSpPr>
          <p:cNvPr id="15" name="Rectangle 14">
            <a:extLst>
              <a:ext uri="{FF2B5EF4-FFF2-40B4-BE49-F238E27FC236}">
                <a16:creationId xmlns:a16="http://schemas.microsoft.com/office/drawing/2014/main" id="{4AD52C5F-F278-4082-B0E5-5FDE4B8E2E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429000"/>
            <a:ext cx="12192000" cy="3428999"/>
          </a:xfrm>
          <a:prstGeom prst="rect">
            <a:avLst/>
          </a:prstGeom>
          <a:solidFill>
            <a:schemeClr val="bg1">
              <a:alpha val="2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alpha val="20000"/>
                </a:schemeClr>
              </a:solidFill>
            </a:endParaRPr>
          </a:p>
        </p:txBody>
      </p:sp>
      <p:pic>
        <p:nvPicPr>
          <p:cNvPr id="39" name="Picture 38">
            <a:extLst>
              <a:ext uri="{FF2B5EF4-FFF2-40B4-BE49-F238E27FC236}">
                <a16:creationId xmlns:a16="http://schemas.microsoft.com/office/drawing/2014/main" id="{4661728D-08A3-FA4D-AC17-D2A8FF43806D}"/>
              </a:ext>
            </a:extLst>
          </p:cNvPr>
          <p:cNvPicPr>
            <a:picLocks noChangeAspect="1"/>
          </p:cNvPicPr>
          <p:nvPr/>
        </p:nvPicPr>
        <p:blipFill>
          <a:blip r:embed="rId2"/>
          <a:stretch>
            <a:fillRect/>
          </a:stretch>
        </p:blipFill>
        <p:spPr>
          <a:xfrm>
            <a:off x="1331628" y="2697707"/>
            <a:ext cx="2400300" cy="1663700"/>
          </a:xfrm>
          <a:prstGeom prst="rect">
            <a:avLst/>
          </a:prstGeom>
        </p:spPr>
      </p:pic>
      <p:pic>
        <p:nvPicPr>
          <p:cNvPr id="40" name="Picture 39">
            <a:extLst>
              <a:ext uri="{FF2B5EF4-FFF2-40B4-BE49-F238E27FC236}">
                <a16:creationId xmlns:a16="http://schemas.microsoft.com/office/drawing/2014/main" id="{511A7D79-14BE-3E44-A1BD-8D6B3423B1A4}"/>
              </a:ext>
            </a:extLst>
          </p:cNvPr>
          <p:cNvPicPr>
            <a:picLocks noChangeAspect="1"/>
          </p:cNvPicPr>
          <p:nvPr/>
        </p:nvPicPr>
        <p:blipFill>
          <a:blip r:embed="rId3"/>
          <a:stretch>
            <a:fillRect/>
          </a:stretch>
        </p:blipFill>
        <p:spPr>
          <a:xfrm>
            <a:off x="4895850" y="2697707"/>
            <a:ext cx="2400300" cy="1663700"/>
          </a:xfrm>
          <a:prstGeom prst="rect">
            <a:avLst/>
          </a:prstGeom>
        </p:spPr>
      </p:pic>
      <p:pic>
        <p:nvPicPr>
          <p:cNvPr id="41" name="Picture 40">
            <a:extLst>
              <a:ext uri="{FF2B5EF4-FFF2-40B4-BE49-F238E27FC236}">
                <a16:creationId xmlns:a16="http://schemas.microsoft.com/office/drawing/2014/main" id="{47ADE4E6-EF3D-D648-BC5D-0FDC810948B9}"/>
              </a:ext>
            </a:extLst>
          </p:cNvPr>
          <p:cNvPicPr>
            <a:picLocks noChangeAspect="1"/>
          </p:cNvPicPr>
          <p:nvPr/>
        </p:nvPicPr>
        <p:blipFill>
          <a:blip r:embed="rId4"/>
          <a:stretch>
            <a:fillRect/>
          </a:stretch>
        </p:blipFill>
        <p:spPr>
          <a:xfrm>
            <a:off x="8368577" y="2697707"/>
            <a:ext cx="2400300" cy="1663700"/>
          </a:xfrm>
          <a:prstGeom prst="rect">
            <a:avLst/>
          </a:prstGeom>
        </p:spPr>
      </p:pic>
      <p:pic>
        <p:nvPicPr>
          <p:cNvPr id="42" name="Picture 41">
            <a:extLst>
              <a:ext uri="{FF2B5EF4-FFF2-40B4-BE49-F238E27FC236}">
                <a16:creationId xmlns:a16="http://schemas.microsoft.com/office/drawing/2014/main" id="{2DB3A2A6-8212-F841-ABB6-97941C695050}"/>
              </a:ext>
            </a:extLst>
          </p:cNvPr>
          <p:cNvPicPr>
            <a:picLocks noChangeAspect="1"/>
          </p:cNvPicPr>
          <p:nvPr/>
        </p:nvPicPr>
        <p:blipFill>
          <a:blip r:embed="rId5"/>
          <a:stretch>
            <a:fillRect/>
          </a:stretch>
        </p:blipFill>
        <p:spPr>
          <a:xfrm>
            <a:off x="1331628" y="4654300"/>
            <a:ext cx="2400300" cy="1663700"/>
          </a:xfrm>
          <a:prstGeom prst="rect">
            <a:avLst/>
          </a:prstGeom>
        </p:spPr>
      </p:pic>
      <p:pic>
        <p:nvPicPr>
          <p:cNvPr id="43" name="Picture 42">
            <a:extLst>
              <a:ext uri="{FF2B5EF4-FFF2-40B4-BE49-F238E27FC236}">
                <a16:creationId xmlns:a16="http://schemas.microsoft.com/office/drawing/2014/main" id="{543BE812-0631-F54B-AC92-178EA0B993F7}"/>
              </a:ext>
            </a:extLst>
          </p:cNvPr>
          <p:cNvPicPr>
            <a:picLocks noChangeAspect="1"/>
          </p:cNvPicPr>
          <p:nvPr/>
        </p:nvPicPr>
        <p:blipFill>
          <a:blip r:embed="rId6"/>
          <a:stretch>
            <a:fillRect/>
          </a:stretch>
        </p:blipFill>
        <p:spPr>
          <a:xfrm>
            <a:off x="4850675" y="4654300"/>
            <a:ext cx="2400300" cy="1663700"/>
          </a:xfrm>
          <a:prstGeom prst="rect">
            <a:avLst/>
          </a:prstGeom>
        </p:spPr>
      </p:pic>
      <p:pic>
        <p:nvPicPr>
          <p:cNvPr id="45" name="Picture 44">
            <a:extLst>
              <a:ext uri="{FF2B5EF4-FFF2-40B4-BE49-F238E27FC236}">
                <a16:creationId xmlns:a16="http://schemas.microsoft.com/office/drawing/2014/main" id="{ED5C59CB-3FDC-344C-BC7F-874DEC01E660}"/>
              </a:ext>
            </a:extLst>
          </p:cNvPr>
          <p:cNvPicPr>
            <a:picLocks noChangeAspect="1"/>
          </p:cNvPicPr>
          <p:nvPr/>
        </p:nvPicPr>
        <p:blipFill>
          <a:blip r:embed="rId7"/>
          <a:stretch>
            <a:fillRect/>
          </a:stretch>
        </p:blipFill>
        <p:spPr>
          <a:xfrm>
            <a:off x="8368577" y="4654300"/>
            <a:ext cx="2400300" cy="1663700"/>
          </a:xfrm>
          <a:prstGeom prst="rect">
            <a:avLst/>
          </a:prstGeom>
        </p:spPr>
      </p:pic>
    </p:spTree>
    <p:extLst>
      <p:ext uri="{BB962C8B-B14F-4D97-AF65-F5344CB8AC3E}">
        <p14:creationId xmlns:p14="http://schemas.microsoft.com/office/powerpoint/2010/main" val="38754575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8A95E1-F439-3145-B200-DDC5162B4B0F}"/>
              </a:ext>
            </a:extLst>
          </p:cNvPr>
          <p:cNvSpPr>
            <a:spLocks noGrp="1"/>
          </p:cNvSpPr>
          <p:nvPr>
            <p:ph type="title"/>
          </p:nvPr>
        </p:nvSpPr>
        <p:spPr/>
        <p:txBody>
          <a:bodyPr/>
          <a:lstStyle/>
          <a:p>
            <a:r>
              <a:rPr lang="en-US" dirty="0"/>
              <a:t>Data Transformation</a:t>
            </a:r>
          </a:p>
        </p:txBody>
      </p:sp>
      <p:sp>
        <p:nvSpPr>
          <p:cNvPr id="3" name="Content Placeholder 2">
            <a:extLst>
              <a:ext uri="{FF2B5EF4-FFF2-40B4-BE49-F238E27FC236}">
                <a16:creationId xmlns:a16="http://schemas.microsoft.com/office/drawing/2014/main" id="{8273C1EE-91CF-114B-BFE3-C55A01D7B7E7}"/>
              </a:ext>
            </a:extLst>
          </p:cNvPr>
          <p:cNvSpPr>
            <a:spLocks noGrp="1"/>
          </p:cNvSpPr>
          <p:nvPr>
            <p:ph idx="1"/>
          </p:nvPr>
        </p:nvSpPr>
        <p:spPr/>
        <p:txBody>
          <a:bodyPr/>
          <a:lstStyle/>
          <a:p>
            <a:r>
              <a:rPr lang="en-US" dirty="0"/>
              <a:t>Age – Log Transformation</a:t>
            </a:r>
          </a:p>
          <a:p>
            <a:endParaRPr lang="en-US" dirty="0"/>
          </a:p>
          <a:p>
            <a:endParaRPr lang="en-US" dirty="0"/>
          </a:p>
          <a:p>
            <a:endParaRPr lang="en-US" dirty="0"/>
          </a:p>
          <a:p>
            <a:endParaRPr lang="en-US" dirty="0"/>
          </a:p>
          <a:p>
            <a:endParaRPr lang="en-US" dirty="0"/>
          </a:p>
          <a:p>
            <a:r>
              <a:rPr lang="en-US" dirty="0"/>
              <a:t>Positive or Yes or Male -&gt; 1</a:t>
            </a:r>
          </a:p>
          <a:p>
            <a:r>
              <a:rPr lang="en-US" dirty="0"/>
              <a:t>Negative or No  or Female -&gt; 0</a:t>
            </a:r>
          </a:p>
          <a:p>
            <a:endParaRPr lang="en-US" dirty="0"/>
          </a:p>
          <a:p>
            <a:endParaRPr lang="en-US" dirty="0"/>
          </a:p>
        </p:txBody>
      </p:sp>
      <p:pic>
        <p:nvPicPr>
          <p:cNvPr id="4" name="Picture 3">
            <a:extLst>
              <a:ext uri="{FF2B5EF4-FFF2-40B4-BE49-F238E27FC236}">
                <a16:creationId xmlns:a16="http://schemas.microsoft.com/office/drawing/2014/main" id="{B9CF1EE1-C68B-7942-8245-7E4520FFA57E}"/>
              </a:ext>
            </a:extLst>
          </p:cNvPr>
          <p:cNvPicPr>
            <a:picLocks noChangeAspect="1"/>
          </p:cNvPicPr>
          <p:nvPr/>
        </p:nvPicPr>
        <p:blipFill>
          <a:blip r:embed="rId3"/>
          <a:stretch>
            <a:fillRect/>
          </a:stretch>
        </p:blipFill>
        <p:spPr>
          <a:xfrm>
            <a:off x="6648421" y="2278800"/>
            <a:ext cx="3276827" cy="2300399"/>
          </a:xfrm>
          <a:prstGeom prst="rect">
            <a:avLst/>
          </a:prstGeom>
        </p:spPr>
      </p:pic>
      <p:pic>
        <p:nvPicPr>
          <p:cNvPr id="5" name="Picture 4">
            <a:extLst>
              <a:ext uri="{FF2B5EF4-FFF2-40B4-BE49-F238E27FC236}">
                <a16:creationId xmlns:a16="http://schemas.microsoft.com/office/drawing/2014/main" id="{62536190-15BC-7B42-BB0D-2FC5309D47C7}"/>
              </a:ext>
            </a:extLst>
          </p:cNvPr>
          <p:cNvPicPr>
            <a:picLocks noChangeAspect="1"/>
          </p:cNvPicPr>
          <p:nvPr/>
        </p:nvPicPr>
        <p:blipFill>
          <a:blip r:embed="rId4"/>
          <a:stretch>
            <a:fillRect/>
          </a:stretch>
        </p:blipFill>
        <p:spPr>
          <a:xfrm>
            <a:off x="1079500" y="2278801"/>
            <a:ext cx="3194080" cy="2300400"/>
          </a:xfrm>
          <a:prstGeom prst="rect">
            <a:avLst/>
          </a:prstGeom>
        </p:spPr>
      </p:pic>
      <p:cxnSp>
        <p:nvCxnSpPr>
          <p:cNvPr id="7" name="Straight Arrow Connector 6">
            <a:extLst>
              <a:ext uri="{FF2B5EF4-FFF2-40B4-BE49-F238E27FC236}">
                <a16:creationId xmlns:a16="http://schemas.microsoft.com/office/drawing/2014/main" id="{3F176AD1-6646-0648-81C3-4C1B7D18B57C}"/>
              </a:ext>
            </a:extLst>
          </p:cNvPr>
          <p:cNvCxnSpPr/>
          <p:nvPr/>
        </p:nvCxnSpPr>
        <p:spPr>
          <a:xfrm>
            <a:off x="4824442" y="3258030"/>
            <a:ext cx="126520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914857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cxnSp>
        <p:nvCxnSpPr>
          <p:cNvPr id="13" name="Straight Connector 12">
            <a:extLst>
              <a:ext uri="{FF2B5EF4-FFF2-40B4-BE49-F238E27FC236}">
                <a16:creationId xmlns:a16="http://schemas.microsoft.com/office/drawing/2014/main" id="{701C0CAB-6A03-4C6A-9FAA-21984775362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826000" y="3690871"/>
            <a:ext cx="54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5" name="Group 14">
            <a:extLst>
              <a:ext uri="{FF2B5EF4-FFF2-40B4-BE49-F238E27FC236}">
                <a16:creationId xmlns:a16="http://schemas.microsoft.com/office/drawing/2014/main" id="{F982E0B2-AA9C-441C-A08E-A9DF9CF1211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728046" y="4869342"/>
            <a:ext cx="1623711" cy="630920"/>
            <a:chOff x="9588346" y="4824892"/>
            <a:chExt cx="1623711" cy="630920"/>
          </a:xfrm>
        </p:grpSpPr>
        <p:sp>
          <p:nvSpPr>
            <p:cNvPr id="16" name="Freeform: Shape 15">
              <a:extLst>
                <a:ext uri="{FF2B5EF4-FFF2-40B4-BE49-F238E27FC236}">
                  <a16:creationId xmlns:a16="http://schemas.microsoft.com/office/drawing/2014/main" id="{A4A2E074-C10D-4C57-AB72-B631E4D771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flipH="1">
              <a:off x="10267789" y="4452443"/>
              <a:ext cx="571820" cy="1316717"/>
            </a:xfrm>
            <a:custGeom>
              <a:avLst/>
              <a:gdLst>
                <a:gd name="connsiteX0" fmla="*/ 282417 w 571820"/>
                <a:gd name="connsiteY0" fmla="*/ 0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17" fmla="*/ 282417 w 571820"/>
                <a:gd name="connsiteY17" fmla="*/ 6349 h 1316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71820" h="1316717">
                  <a:moveTo>
                    <a:pt x="282417" y="0"/>
                  </a:moveTo>
                  <a:lnTo>
                    <a:pt x="285910" y="3175"/>
                  </a:lnTo>
                  <a:lnTo>
                    <a:pt x="287393" y="1827"/>
                  </a:lnTo>
                  <a:lnTo>
                    <a:pt x="289403" y="0"/>
                  </a:lnTo>
                  <a:lnTo>
                    <a:pt x="289403" y="6349"/>
                  </a:lnTo>
                  <a:lnTo>
                    <a:pt x="309203" y="24345"/>
                  </a:lnTo>
                  <a:cubicBezTo>
                    <a:pt x="471461" y="186603"/>
                    <a:pt x="571820" y="410761"/>
                    <a:pt x="571820" y="658359"/>
                  </a:cubicBezTo>
                  <a:cubicBezTo>
                    <a:pt x="571820" y="905956"/>
                    <a:pt x="471461" y="1130114"/>
                    <a:pt x="309203" y="1292372"/>
                  </a:cubicBezTo>
                  <a:lnTo>
                    <a:pt x="289403" y="1310368"/>
                  </a:lnTo>
                  <a:lnTo>
                    <a:pt x="289403" y="1316717"/>
                  </a:lnTo>
                  <a:lnTo>
                    <a:pt x="287393" y="1314890"/>
                  </a:lnTo>
                  <a:lnTo>
                    <a:pt x="285910" y="1313542"/>
                  </a:lnTo>
                  <a:lnTo>
                    <a:pt x="282417" y="1316717"/>
                  </a:lnTo>
                  <a:lnTo>
                    <a:pt x="282417" y="1310367"/>
                  </a:lnTo>
                  <a:lnTo>
                    <a:pt x="262617" y="1292372"/>
                  </a:lnTo>
                  <a:cubicBezTo>
                    <a:pt x="100359" y="1130113"/>
                    <a:pt x="0" y="905956"/>
                    <a:pt x="0" y="658358"/>
                  </a:cubicBezTo>
                  <a:cubicBezTo>
                    <a:pt x="0" y="410761"/>
                    <a:pt x="100359" y="186603"/>
                    <a:pt x="262617" y="24345"/>
                  </a:cubicBezTo>
                  <a:lnTo>
                    <a:pt x="282417" y="6349"/>
                  </a:lnTo>
                  <a:close/>
                </a:path>
              </a:pathLst>
            </a:custGeom>
            <a:solidFill>
              <a:schemeClr val="accent4">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0B037EB3-1772-4BA8-A95A-E5DBDFEA32B0}"/>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2700000" flipH="1">
              <a:off x="10112436" y="4359902"/>
              <a:ext cx="571820" cy="1620000"/>
              <a:chOff x="8482785" y="4330454"/>
              <a:chExt cx="571820" cy="1620000"/>
            </a:xfrm>
          </p:grpSpPr>
          <p:sp>
            <p:nvSpPr>
              <p:cNvPr id="18" name="Freeform: Shape 17">
                <a:extLst>
                  <a:ext uri="{FF2B5EF4-FFF2-40B4-BE49-F238E27FC236}">
                    <a16:creationId xmlns:a16="http://schemas.microsoft.com/office/drawing/2014/main" id="{A1F47AC1-63D0-47F3-9728-1A0A054349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482785" y="4333632"/>
                <a:ext cx="571820" cy="1311956"/>
              </a:xfrm>
              <a:custGeom>
                <a:avLst/>
                <a:gdLst>
                  <a:gd name="connsiteX0" fmla="*/ 282417 w 571820"/>
                  <a:gd name="connsiteY0" fmla="*/ 0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17" fmla="*/ 282417 w 571820"/>
                  <a:gd name="connsiteY17" fmla="*/ 6349 h 1316717"/>
                  <a:gd name="connsiteX0" fmla="*/ 282417 w 571820"/>
                  <a:gd name="connsiteY0" fmla="*/ 6349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17" fmla="*/ 282417 w 571820"/>
                  <a:gd name="connsiteY17" fmla="*/ 6349 h 1316717"/>
                  <a:gd name="connsiteX0" fmla="*/ 262617 w 571820"/>
                  <a:gd name="connsiteY0" fmla="*/ 24345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0" fmla="*/ 262617 w 571820"/>
                  <a:gd name="connsiteY0" fmla="*/ 24345 h 1316717"/>
                  <a:gd name="connsiteX1" fmla="*/ 285910 w 571820"/>
                  <a:gd name="connsiteY1" fmla="*/ 3175 h 1316717"/>
                  <a:gd name="connsiteX2" fmla="*/ 287393 w 571820"/>
                  <a:gd name="connsiteY2" fmla="*/ 1827 h 1316717"/>
                  <a:gd name="connsiteX3" fmla="*/ 289403 w 571820"/>
                  <a:gd name="connsiteY3" fmla="*/ 0 h 1316717"/>
                  <a:gd name="connsiteX4" fmla="*/ 309203 w 571820"/>
                  <a:gd name="connsiteY4" fmla="*/ 24345 h 1316717"/>
                  <a:gd name="connsiteX5" fmla="*/ 571820 w 571820"/>
                  <a:gd name="connsiteY5" fmla="*/ 658359 h 1316717"/>
                  <a:gd name="connsiteX6" fmla="*/ 309203 w 571820"/>
                  <a:gd name="connsiteY6" fmla="*/ 1292372 h 1316717"/>
                  <a:gd name="connsiteX7" fmla="*/ 289403 w 571820"/>
                  <a:gd name="connsiteY7" fmla="*/ 1310368 h 1316717"/>
                  <a:gd name="connsiteX8" fmla="*/ 289403 w 571820"/>
                  <a:gd name="connsiteY8" fmla="*/ 1316717 h 1316717"/>
                  <a:gd name="connsiteX9" fmla="*/ 287393 w 571820"/>
                  <a:gd name="connsiteY9" fmla="*/ 1314890 h 1316717"/>
                  <a:gd name="connsiteX10" fmla="*/ 285910 w 571820"/>
                  <a:gd name="connsiteY10" fmla="*/ 1313542 h 1316717"/>
                  <a:gd name="connsiteX11" fmla="*/ 282417 w 571820"/>
                  <a:gd name="connsiteY11" fmla="*/ 1316717 h 1316717"/>
                  <a:gd name="connsiteX12" fmla="*/ 282417 w 571820"/>
                  <a:gd name="connsiteY12" fmla="*/ 1310367 h 1316717"/>
                  <a:gd name="connsiteX13" fmla="*/ 262617 w 571820"/>
                  <a:gd name="connsiteY13" fmla="*/ 1292372 h 1316717"/>
                  <a:gd name="connsiteX14" fmla="*/ 0 w 571820"/>
                  <a:gd name="connsiteY14" fmla="*/ 658358 h 1316717"/>
                  <a:gd name="connsiteX15" fmla="*/ 262617 w 571820"/>
                  <a:gd name="connsiteY15" fmla="*/ 24345 h 1316717"/>
                  <a:gd name="connsiteX0" fmla="*/ 262617 w 571820"/>
                  <a:gd name="connsiteY0" fmla="*/ 22518 h 1314890"/>
                  <a:gd name="connsiteX1" fmla="*/ 285910 w 571820"/>
                  <a:gd name="connsiteY1" fmla="*/ 1348 h 1314890"/>
                  <a:gd name="connsiteX2" fmla="*/ 287393 w 571820"/>
                  <a:gd name="connsiteY2" fmla="*/ 0 h 1314890"/>
                  <a:gd name="connsiteX3" fmla="*/ 309203 w 571820"/>
                  <a:gd name="connsiteY3" fmla="*/ 22518 h 1314890"/>
                  <a:gd name="connsiteX4" fmla="*/ 571820 w 571820"/>
                  <a:gd name="connsiteY4" fmla="*/ 656532 h 1314890"/>
                  <a:gd name="connsiteX5" fmla="*/ 309203 w 571820"/>
                  <a:gd name="connsiteY5" fmla="*/ 1290545 h 1314890"/>
                  <a:gd name="connsiteX6" fmla="*/ 289403 w 571820"/>
                  <a:gd name="connsiteY6" fmla="*/ 1308541 h 1314890"/>
                  <a:gd name="connsiteX7" fmla="*/ 289403 w 571820"/>
                  <a:gd name="connsiteY7" fmla="*/ 1314890 h 1314890"/>
                  <a:gd name="connsiteX8" fmla="*/ 287393 w 571820"/>
                  <a:gd name="connsiteY8" fmla="*/ 1313063 h 1314890"/>
                  <a:gd name="connsiteX9" fmla="*/ 285910 w 571820"/>
                  <a:gd name="connsiteY9" fmla="*/ 1311715 h 1314890"/>
                  <a:gd name="connsiteX10" fmla="*/ 282417 w 571820"/>
                  <a:gd name="connsiteY10" fmla="*/ 1314890 h 1314890"/>
                  <a:gd name="connsiteX11" fmla="*/ 282417 w 571820"/>
                  <a:gd name="connsiteY11" fmla="*/ 1308540 h 1314890"/>
                  <a:gd name="connsiteX12" fmla="*/ 262617 w 571820"/>
                  <a:gd name="connsiteY12" fmla="*/ 1290545 h 1314890"/>
                  <a:gd name="connsiteX13" fmla="*/ 0 w 571820"/>
                  <a:gd name="connsiteY13" fmla="*/ 656531 h 1314890"/>
                  <a:gd name="connsiteX14" fmla="*/ 262617 w 571820"/>
                  <a:gd name="connsiteY14" fmla="*/ 22518 h 1314890"/>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85910 w 571820"/>
                  <a:gd name="connsiteY8" fmla="*/ 1310367 h 1313542"/>
                  <a:gd name="connsiteX9" fmla="*/ 282417 w 571820"/>
                  <a:gd name="connsiteY9" fmla="*/ 1313542 h 1313542"/>
                  <a:gd name="connsiteX10" fmla="*/ 282417 w 571820"/>
                  <a:gd name="connsiteY10" fmla="*/ 1307192 h 1313542"/>
                  <a:gd name="connsiteX11" fmla="*/ 262617 w 571820"/>
                  <a:gd name="connsiteY11" fmla="*/ 1289197 h 1313542"/>
                  <a:gd name="connsiteX12" fmla="*/ 0 w 571820"/>
                  <a:gd name="connsiteY12" fmla="*/ 655183 h 1313542"/>
                  <a:gd name="connsiteX13" fmla="*/ 262617 w 571820"/>
                  <a:gd name="connsiteY13"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85910 w 571820"/>
                  <a:gd name="connsiteY8" fmla="*/ 1310367 h 1313542"/>
                  <a:gd name="connsiteX9" fmla="*/ 282417 w 571820"/>
                  <a:gd name="connsiteY9" fmla="*/ 1313542 h 1313542"/>
                  <a:gd name="connsiteX10" fmla="*/ 262617 w 571820"/>
                  <a:gd name="connsiteY10" fmla="*/ 1289197 h 1313542"/>
                  <a:gd name="connsiteX11" fmla="*/ 0 w 571820"/>
                  <a:gd name="connsiteY11" fmla="*/ 655183 h 1313542"/>
                  <a:gd name="connsiteX12" fmla="*/ 262617 w 571820"/>
                  <a:gd name="connsiteY12"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85910 w 571820"/>
                  <a:gd name="connsiteY8" fmla="*/ 1310367 h 1313542"/>
                  <a:gd name="connsiteX9" fmla="*/ 262617 w 571820"/>
                  <a:gd name="connsiteY9" fmla="*/ 1289197 h 1313542"/>
                  <a:gd name="connsiteX10" fmla="*/ 0 w 571820"/>
                  <a:gd name="connsiteY10" fmla="*/ 655183 h 1313542"/>
                  <a:gd name="connsiteX11" fmla="*/ 262617 w 571820"/>
                  <a:gd name="connsiteY11"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62617 w 571820"/>
                  <a:gd name="connsiteY8" fmla="*/ 1289197 h 1313542"/>
                  <a:gd name="connsiteX9" fmla="*/ 0 w 571820"/>
                  <a:gd name="connsiteY9" fmla="*/ 655183 h 1313542"/>
                  <a:gd name="connsiteX10" fmla="*/ 262617 w 571820"/>
                  <a:gd name="connsiteY10"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62617 w 571820"/>
                  <a:gd name="connsiteY7" fmla="*/ 1289197 h 1313542"/>
                  <a:gd name="connsiteX8" fmla="*/ 0 w 571820"/>
                  <a:gd name="connsiteY8" fmla="*/ 655183 h 1313542"/>
                  <a:gd name="connsiteX9" fmla="*/ 262617 w 571820"/>
                  <a:gd name="connsiteY9" fmla="*/ 21170 h 1313542"/>
                  <a:gd name="connsiteX0" fmla="*/ 262617 w 571820"/>
                  <a:gd name="connsiteY0" fmla="*/ 21170 h 1364739"/>
                  <a:gd name="connsiteX1" fmla="*/ 285910 w 571820"/>
                  <a:gd name="connsiteY1" fmla="*/ 0 h 1364739"/>
                  <a:gd name="connsiteX2" fmla="*/ 309203 w 571820"/>
                  <a:gd name="connsiteY2" fmla="*/ 21170 h 1364739"/>
                  <a:gd name="connsiteX3" fmla="*/ 571820 w 571820"/>
                  <a:gd name="connsiteY3" fmla="*/ 655184 h 1364739"/>
                  <a:gd name="connsiteX4" fmla="*/ 309203 w 571820"/>
                  <a:gd name="connsiteY4" fmla="*/ 1289197 h 1364739"/>
                  <a:gd name="connsiteX5" fmla="*/ 289403 w 571820"/>
                  <a:gd name="connsiteY5" fmla="*/ 1307193 h 1364739"/>
                  <a:gd name="connsiteX6" fmla="*/ 177485 w 571820"/>
                  <a:gd name="connsiteY6" fmla="*/ 1364739 h 1364739"/>
                  <a:gd name="connsiteX7" fmla="*/ 262617 w 571820"/>
                  <a:gd name="connsiteY7" fmla="*/ 1289197 h 1364739"/>
                  <a:gd name="connsiteX8" fmla="*/ 0 w 571820"/>
                  <a:gd name="connsiteY8" fmla="*/ 655183 h 1364739"/>
                  <a:gd name="connsiteX9" fmla="*/ 262617 w 571820"/>
                  <a:gd name="connsiteY9" fmla="*/ 21170 h 1364739"/>
                  <a:gd name="connsiteX0" fmla="*/ 262617 w 571820"/>
                  <a:gd name="connsiteY0" fmla="*/ 21170 h 1364739"/>
                  <a:gd name="connsiteX1" fmla="*/ 285910 w 571820"/>
                  <a:gd name="connsiteY1" fmla="*/ 0 h 1364739"/>
                  <a:gd name="connsiteX2" fmla="*/ 309203 w 571820"/>
                  <a:gd name="connsiteY2" fmla="*/ 21170 h 1364739"/>
                  <a:gd name="connsiteX3" fmla="*/ 571820 w 571820"/>
                  <a:gd name="connsiteY3" fmla="*/ 655184 h 1364739"/>
                  <a:gd name="connsiteX4" fmla="*/ 309203 w 571820"/>
                  <a:gd name="connsiteY4" fmla="*/ 1289197 h 1364739"/>
                  <a:gd name="connsiteX5" fmla="*/ 285832 w 571820"/>
                  <a:gd name="connsiteY5" fmla="*/ 1311956 h 1364739"/>
                  <a:gd name="connsiteX6" fmla="*/ 177485 w 571820"/>
                  <a:gd name="connsiteY6" fmla="*/ 1364739 h 1364739"/>
                  <a:gd name="connsiteX7" fmla="*/ 262617 w 571820"/>
                  <a:gd name="connsiteY7" fmla="*/ 1289197 h 1364739"/>
                  <a:gd name="connsiteX8" fmla="*/ 0 w 571820"/>
                  <a:gd name="connsiteY8" fmla="*/ 655183 h 1364739"/>
                  <a:gd name="connsiteX9" fmla="*/ 262617 w 571820"/>
                  <a:gd name="connsiteY9" fmla="*/ 21170 h 1364739"/>
                  <a:gd name="connsiteX0" fmla="*/ 262617 w 571820"/>
                  <a:gd name="connsiteY0" fmla="*/ 21170 h 1311956"/>
                  <a:gd name="connsiteX1" fmla="*/ 285910 w 571820"/>
                  <a:gd name="connsiteY1" fmla="*/ 0 h 1311956"/>
                  <a:gd name="connsiteX2" fmla="*/ 309203 w 571820"/>
                  <a:gd name="connsiteY2" fmla="*/ 21170 h 1311956"/>
                  <a:gd name="connsiteX3" fmla="*/ 571820 w 571820"/>
                  <a:gd name="connsiteY3" fmla="*/ 655184 h 1311956"/>
                  <a:gd name="connsiteX4" fmla="*/ 309203 w 571820"/>
                  <a:gd name="connsiteY4" fmla="*/ 1289197 h 1311956"/>
                  <a:gd name="connsiteX5" fmla="*/ 285832 w 571820"/>
                  <a:gd name="connsiteY5" fmla="*/ 1311956 h 1311956"/>
                  <a:gd name="connsiteX6" fmla="*/ 262617 w 571820"/>
                  <a:gd name="connsiteY6" fmla="*/ 1289197 h 1311956"/>
                  <a:gd name="connsiteX7" fmla="*/ 0 w 571820"/>
                  <a:gd name="connsiteY7" fmla="*/ 655183 h 1311956"/>
                  <a:gd name="connsiteX8" fmla="*/ 262617 w 571820"/>
                  <a:gd name="connsiteY8" fmla="*/ 21170 h 1311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1820" h="1311956">
                    <a:moveTo>
                      <a:pt x="262617" y="21170"/>
                    </a:moveTo>
                    <a:lnTo>
                      <a:pt x="285910" y="0"/>
                    </a:lnTo>
                    <a:lnTo>
                      <a:pt x="309203" y="21170"/>
                    </a:lnTo>
                    <a:cubicBezTo>
                      <a:pt x="471461" y="183428"/>
                      <a:pt x="571820" y="407586"/>
                      <a:pt x="571820" y="655184"/>
                    </a:cubicBezTo>
                    <a:cubicBezTo>
                      <a:pt x="571820" y="902781"/>
                      <a:pt x="471461" y="1126939"/>
                      <a:pt x="309203" y="1289197"/>
                    </a:cubicBezTo>
                    <a:lnTo>
                      <a:pt x="285832" y="1311956"/>
                    </a:lnTo>
                    <a:lnTo>
                      <a:pt x="262617" y="1289197"/>
                    </a:lnTo>
                    <a:cubicBezTo>
                      <a:pt x="100359" y="1126938"/>
                      <a:pt x="0" y="902781"/>
                      <a:pt x="0" y="655183"/>
                    </a:cubicBezTo>
                    <a:cubicBezTo>
                      <a:pt x="0" y="407586"/>
                      <a:pt x="100359" y="183428"/>
                      <a:pt x="262617" y="21170"/>
                    </a:cubicBezTo>
                    <a:close/>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9" name="Straight Connector 18">
                <a:extLst>
                  <a:ext uri="{FF2B5EF4-FFF2-40B4-BE49-F238E27FC236}">
                    <a16:creationId xmlns:a16="http://schemas.microsoft.com/office/drawing/2014/main" id="{803A57D6-0C36-4560-A08A-16768551EF6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768695" y="4330454"/>
                <a:ext cx="0" cy="1620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sp useBgFill="1">
        <p:nvSpPr>
          <p:cNvPr id="21" name="Rectangle 20">
            <a:extLst>
              <a:ext uri="{FF2B5EF4-FFF2-40B4-BE49-F238E27FC236}">
                <a16:creationId xmlns:a16="http://schemas.microsoft.com/office/drawing/2014/main" id="{3011B0B3-5679-4759-90B8-3B908C4CBD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F2E7161-0F5A-7C4B-8D5A-671ED5569332}"/>
              </a:ext>
            </a:extLst>
          </p:cNvPr>
          <p:cNvSpPr>
            <a:spLocks noGrp="1"/>
          </p:cNvSpPr>
          <p:nvPr>
            <p:ph type="title"/>
          </p:nvPr>
        </p:nvSpPr>
        <p:spPr>
          <a:xfrm>
            <a:off x="1079510" y="531814"/>
            <a:ext cx="4457690" cy="1720850"/>
          </a:xfrm>
        </p:spPr>
        <p:txBody>
          <a:bodyPr vert="horz" lIns="0" tIns="0" rIns="0" bIns="0" rtlCol="0" anchor="ctr" anchorCtr="0">
            <a:normAutofit/>
          </a:bodyPr>
          <a:lstStyle/>
          <a:p>
            <a:pPr algn="ctr"/>
            <a:r>
              <a:rPr lang="en-US" dirty="0"/>
              <a:t>Final data</a:t>
            </a:r>
            <a:endParaRPr lang="en-US"/>
          </a:p>
        </p:txBody>
      </p:sp>
      <p:cxnSp>
        <p:nvCxnSpPr>
          <p:cNvPr id="23" name="Straight Connector 22">
            <a:extLst>
              <a:ext uri="{FF2B5EF4-FFF2-40B4-BE49-F238E27FC236}">
                <a16:creationId xmlns:a16="http://schemas.microsoft.com/office/drawing/2014/main" id="{32E97E5C-7A5F-424E-AAE4-654396E9079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5400000">
            <a:off x="5826000" y="1392239"/>
            <a:ext cx="54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4AF6171D-C4A3-A442-87EF-623C98253614}"/>
              </a:ext>
            </a:extLst>
          </p:cNvPr>
          <p:cNvPicPr>
            <a:picLocks noChangeAspect="1"/>
          </p:cNvPicPr>
          <p:nvPr/>
        </p:nvPicPr>
        <p:blipFill>
          <a:blip r:embed="rId3"/>
          <a:stretch>
            <a:fillRect/>
          </a:stretch>
        </p:blipFill>
        <p:spPr>
          <a:xfrm>
            <a:off x="541339" y="3169657"/>
            <a:ext cx="5421600" cy="2819231"/>
          </a:xfrm>
          <a:prstGeom prst="rect">
            <a:avLst/>
          </a:prstGeom>
        </p:spPr>
      </p:pic>
      <p:pic>
        <p:nvPicPr>
          <p:cNvPr id="5" name="Content Placeholder 4">
            <a:extLst>
              <a:ext uri="{FF2B5EF4-FFF2-40B4-BE49-F238E27FC236}">
                <a16:creationId xmlns:a16="http://schemas.microsoft.com/office/drawing/2014/main" id="{9D4E3BD1-B41F-9E41-8B24-1BA8F2DAE6F6}"/>
              </a:ext>
            </a:extLst>
          </p:cNvPr>
          <p:cNvPicPr>
            <a:picLocks noGrp="1" noChangeAspect="1"/>
          </p:cNvPicPr>
          <p:nvPr>
            <p:ph idx="1"/>
          </p:nvPr>
        </p:nvPicPr>
        <p:blipFill>
          <a:blip r:embed="rId4"/>
          <a:stretch>
            <a:fillRect/>
          </a:stretch>
        </p:blipFill>
        <p:spPr>
          <a:xfrm>
            <a:off x="6907681" y="2841329"/>
            <a:ext cx="4065062" cy="3474000"/>
          </a:xfrm>
          <a:prstGeom prst="rect">
            <a:avLst/>
          </a:prstGeom>
        </p:spPr>
      </p:pic>
    </p:spTree>
    <p:extLst>
      <p:ext uri="{BB962C8B-B14F-4D97-AF65-F5344CB8AC3E}">
        <p14:creationId xmlns:p14="http://schemas.microsoft.com/office/powerpoint/2010/main" val="6786526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3E6123-9E2C-3942-9722-81AED6182EC5}"/>
              </a:ext>
            </a:extLst>
          </p:cNvPr>
          <p:cNvSpPr>
            <a:spLocks noGrp="1"/>
          </p:cNvSpPr>
          <p:nvPr>
            <p:ph type="title"/>
          </p:nvPr>
        </p:nvSpPr>
        <p:spPr/>
        <p:txBody>
          <a:bodyPr/>
          <a:lstStyle/>
          <a:p>
            <a:r>
              <a:rPr lang="en-US" dirty="0" err="1"/>
              <a:t>MODel</a:t>
            </a:r>
            <a:r>
              <a:rPr lang="en-US" dirty="0"/>
              <a:t> selection and Evaluation Methods</a:t>
            </a:r>
          </a:p>
        </p:txBody>
      </p:sp>
      <p:sp>
        <p:nvSpPr>
          <p:cNvPr id="3" name="Content Placeholder 2">
            <a:extLst>
              <a:ext uri="{FF2B5EF4-FFF2-40B4-BE49-F238E27FC236}">
                <a16:creationId xmlns:a16="http://schemas.microsoft.com/office/drawing/2014/main" id="{649EE919-5D9A-8748-8D03-2A8340CB6FE6}"/>
              </a:ext>
            </a:extLst>
          </p:cNvPr>
          <p:cNvSpPr>
            <a:spLocks noGrp="1"/>
          </p:cNvSpPr>
          <p:nvPr>
            <p:ph idx="1"/>
          </p:nvPr>
        </p:nvSpPr>
        <p:spPr>
          <a:xfrm>
            <a:off x="1079500" y="1790700"/>
            <a:ext cx="4182311" cy="4353426"/>
          </a:xfrm>
        </p:spPr>
        <p:txBody>
          <a:bodyPr anchor="ctr"/>
          <a:lstStyle/>
          <a:p>
            <a:pPr marL="0" indent="0">
              <a:buNone/>
            </a:pPr>
            <a:r>
              <a:rPr lang="en-CA" dirty="0"/>
              <a:t>Algorithm:</a:t>
            </a:r>
          </a:p>
          <a:p>
            <a:r>
              <a:rPr lang="en-CA" dirty="0"/>
              <a:t> Naive Bayesian classier</a:t>
            </a:r>
          </a:p>
          <a:p>
            <a:r>
              <a:rPr lang="en-CA" dirty="0"/>
              <a:t>  </a:t>
            </a:r>
            <a:r>
              <a:rPr lang="en-CA" dirty="0" err="1"/>
              <a:t>Articial</a:t>
            </a:r>
            <a:r>
              <a:rPr lang="en-CA" dirty="0"/>
              <a:t> neural network</a:t>
            </a:r>
          </a:p>
          <a:p>
            <a:r>
              <a:rPr lang="en-CA" dirty="0"/>
              <a:t>  AdaBoost</a:t>
            </a:r>
          </a:p>
          <a:p>
            <a:pPr marL="0" indent="0">
              <a:buNone/>
            </a:pPr>
            <a:endParaRPr lang="en-US" dirty="0"/>
          </a:p>
        </p:txBody>
      </p:sp>
      <p:sp>
        <p:nvSpPr>
          <p:cNvPr id="5" name="Content Placeholder 2">
            <a:extLst>
              <a:ext uri="{FF2B5EF4-FFF2-40B4-BE49-F238E27FC236}">
                <a16:creationId xmlns:a16="http://schemas.microsoft.com/office/drawing/2014/main" id="{906B038B-AE88-CF44-AA4C-1BB141174D19}"/>
              </a:ext>
            </a:extLst>
          </p:cNvPr>
          <p:cNvSpPr txBox="1">
            <a:spLocks/>
          </p:cNvSpPr>
          <p:nvPr/>
        </p:nvSpPr>
        <p:spPr>
          <a:xfrm>
            <a:off x="6092825" y="1493336"/>
            <a:ext cx="4182311" cy="4353426"/>
          </a:xfrm>
          <a:prstGeom prst="rect">
            <a:avLst/>
          </a:prstGeom>
        </p:spPr>
        <p:txBody>
          <a:bodyPr vert="horz" lIns="0" tIns="0" rIns="0" bIns="0" rtlCol="0" anchor="ctr" anchorCtr="0">
            <a:normAutofit/>
          </a:bodyPr>
          <a:lstStyle>
            <a:lvl1pPr marL="360000" indent="-360000" algn="l" defTabSz="914400" rtl="0" eaLnBrk="1" latinLnBrk="0" hangingPunct="1">
              <a:lnSpc>
                <a:spcPct val="125000"/>
              </a:lnSpc>
              <a:spcBef>
                <a:spcPts val="1000"/>
              </a:spcBef>
              <a:buClr>
                <a:schemeClr val="accent1">
                  <a:lumMod val="60000"/>
                  <a:lumOff val="40000"/>
                </a:schemeClr>
              </a:buClr>
              <a:buFont typeface="Wingdings" panose="05000000000000000000" pitchFamily="2" charset="2"/>
              <a:buChar char=""/>
              <a:defRPr sz="2000" kern="1200">
                <a:solidFill>
                  <a:schemeClr val="tx1">
                    <a:alpha val="70000"/>
                  </a:schemeClr>
                </a:solidFill>
                <a:latin typeface="+mn-lt"/>
                <a:ea typeface="+mn-ea"/>
                <a:cs typeface="+mn-cs"/>
              </a:defRPr>
            </a:lvl1pPr>
            <a:lvl2pPr marL="360000" indent="0" algn="l" defTabSz="914400" rtl="0" eaLnBrk="1" latinLnBrk="0" hangingPunct="1">
              <a:lnSpc>
                <a:spcPct val="125000"/>
              </a:lnSpc>
              <a:spcBef>
                <a:spcPts val="500"/>
              </a:spcBef>
              <a:buClr>
                <a:schemeClr val="accent1">
                  <a:lumMod val="60000"/>
                  <a:lumOff val="40000"/>
                </a:schemeClr>
              </a:buClr>
              <a:buFontTx/>
              <a:buNone/>
              <a:defRPr sz="2000" i="1" kern="1200">
                <a:solidFill>
                  <a:schemeClr val="tx1">
                    <a:alpha val="70000"/>
                  </a:schemeClr>
                </a:solidFill>
                <a:latin typeface="+mn-lt"/>
                <a:ea typeface="+mn-ea"/>
                <a:cs typeface="+mn-cs"/>
              </a:defRPr>
            </a:lvl2pPr>
            <a:lvl3pPr marL="1080000" indent="-360000" algn="l" defTabSz="914400" rtl="0" eaLnBrk="1" latinLnBrk="0" hangingPunct="1">
              <a:lnSpc>
                <a:spcPct val="125000"/>
              </a:lnSpc>
              <a:spcBef>
                <a:spcPts val="500"/>
              </a:spcBef>
              <a:buClr>
                <a:schemeClr val="accent1">
                  <a:lumMod val="60000"/>
                  <a:lumOff val="40000"/>
                </a:schemeClr>
              </a:buClr>
              <a:buFont typeface="Wingdings" panose="05000000000000000000" pitchFamily="2" charset="2"/>
              <a:buChar char=""/>
              <a:defRPr sz="2000" kern="1200">
                <a:solidFill>
                  <a:schemeClr val="tx1">
                    <a:alpha val="70000"/>
                  </a:schemeClr>
                </a:solidFill>
                <a:latin typeface="+mn-lt"/>
                <a:ea typeface="+mn-ea"/>
                <a:cs typeface="+mn-cs"/>
              </a:defRPr>
            </a:lvl3pPr>
            <a:lvl4pPr marL="1080000" indent="0" algn="l" defTabSz="914400" rtl="0" eaLnBrk="1" latinLnBrk="0" hangingPunct="1">
              <a:lnSpc>
                <a:spcPct val="125000"/>
              </a:lnSpc>
              <a:spcBef>
                <a:spcPts val="500"/>
              </a:spcBef>
              <a:buClr>
                <a:schemeClr val="accent1">
                  <a:lumMod val="60000"/>
                  <a:lumOff val="40000"/>
                </a:schemeClr>
              </a:buClr>
              <a:buFontTx/>
              <a:buNone/>
              <a:defRPr sz="2000" i="1" kern="1200">
                <a:solidFill>
                  <a:schemeClr val="tx1">
                    <a:alpha val="70000"/>
                  </a:schemeClr>
                </a:solidFill>
                <a:latin typeface="+mn-lt"/>
                <a:ea typeface="+mn-ea"/>
                <a:cs typeface="+mn-cs"/>
              </a:defRPr>
            </a:lvl4pPr>
            <a:lvl5pPr marL="1800000" indent="-360000" algn="l" defTabSz="914400" rtl="0" eaLnBrk="1" latinLnBrk="0" hangingPunct="1">
              <a:lnSpc>
                <a:spcPct val="125000"/>
              </a:lnSpc>
              <a:spcBef>
                <a:spcPts val="500"/>
              </a:spcBef>
              <a:buClr>
                <a:schemeClr val="accent1">
                  <a:lumMod val="60000"/>
                  <a:lumOff val="40000"/>
                </a:schemeClr>
              </a:buClr>
              <a:buFont typeface="Wingdings" panose="05000000000000000000" pitchFamily="2" charset="2"/>
              <a:buChar char=""/>
              <a:defRPr sz="2000" kern="1200">
                <a:solidFill>
                  <a:schemeClr val="tx1">
                    <a:alpha val="7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CA" dirty="0"/>
              <a:t>Evaluation and comparison</a:t>
            </a:r>
          </a:p>
          <a:p>
            <a:r>
              <a:rPr lang="en-CA" dirty="0"/>
              <a:t>Error rate</a:t>
            </a:r>
          </a:p>
          <a:p>
            <a:r>
              <a:rPr lang="en-CA" dirty="0"/>
              <a:t>ROC and AUC</a:t>
            </a:r>
          </a:p>
          <a:p>
            <a:r>
              <a:rPr lang="en-CA" dirty="0"/>
              <a:t>Speed</a:t>
            </a:r>
          </a:p>
        </p:txBody>
      </p:sp>
    </p:spTree>
    <p:extLst>
      <p:ext uri="{BB962C8B-B14F-4D97-AF65-F5344CB8AC3E}">
        <p14:creationId xmlns:p14="http://schemas.microsoft.com/office/powerpoint/2010/main" val="38257109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E7D31A-154A-C742-8544-C902BDF22E1A}"/>
              </a:ext>
            </a:extLst>
          </p:cNvPr>
          <p:cNvSpPr>
            <a:spLocks noGrp="1"/>
          </p:cNvSpPr>
          <p:nvPr>
            <p:ph type="title"/>
          </p:nvPr>
        </p:nvSpPr>
        <p:spPr>
          <a:xfrm>
            <a:off x="1082675" y="3101181"/>
            <a:ext cx="10026650" cy="655637"/>
          </a:xfrm>
        </p:spPr>
        <p:txBody>
          <a:bodyPr>
            <a:normAutofit/>
          </a:bodyPr>
          <a:lstStyle/>
          <a:p>
            <a:pPr algn="ctr"/>
            <a:r>
              <a:rPr lang="en-US" sz="4000" dirty="0" err="1"/>
              <a:t>Q&amp;a</a:t>
            </a:r>
            <a:endParaRPr lang="en-US" sz="4000" dirty="0"/>
          </a:p>
        </p:txBody>
      </p:sp>
    </p:spTree>
    <p:extLst>
      <p:ext uri="{BB962C8B-B14F-4D97-AF65-F5344CB8AC3E}">
        <p14:creationId xmlns:p14="http://schemas.microsoft.com/office/powerpoint/2010/main" val="7547852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7C0A9C-9BD4-A647-8D99-7F1C7F8E4471}"/>
              </a:ext>
            </a:extLst>
          </p:cNvPr>
          <p:cNvSpPr>
            <a:spLocks noGrp="1"/>
          </p:cNvSpPr>
          <p:nvPr>
            <p:ph type="title"/>
          </p:nvPr>
        </p:nvSpPr>
        <p:spPr/>
        <p:txBody>
          <a:bodyPr/>
          <a:lstStyle/>
          <a:p>
            <a:r>
              <a:rPr lang="en-US" dirty="0"/>
              <a:t>Table of content</a:t>
            </a:r>
          </a:p>
        </p:txBody>
      </p:sp>
      <p:sp>
        <p:nvSpPr>
          <p:cNvPr id="3" name="Content Placeholder 2">
            <a:extLst>
              <a:ext uri="{FF2B5EF4-FFF2-40B4-BE49-F238E27FC236}">
                <a16:creationId xmlns:a16="http://schemas.microsoft.com/office/drawing/2014/main" id="{AE19D48A-4B2B-4545-B4C4-8549A1616B2D}"/>
              </a:ext>
            </a:extLst>
          </p:cNvPr>
          <p:cNvSpPr>
            <a:spLocks noGrp="1"/>
          </p:cNvSpPr>
          <p:nvPr>
            <p:ph idx="1"/>
          </p:nvPr>
        </p:nvSpPr>
        <p:spPr/>
        <p:txBody>
          <a:bodyPr/>
          <a:lstStyle/>
          <a:p>
            <a:pPr marL="457200" indent="-457200">
              <a:buFont typeface="+mj-lt"/>
              <a:buAutoNum type="arabicPeriod"/>
            </a:pPr>
            <a:r>
              <a:rPr lang="en-US" dirty="0"/>
              <a:t>Data Set Selection &amp; Objective</a:t>
            </a:r>
          </a:p>
          <a:p>
            <a:pPr marL="457200" indent="-457200">
              <a:buFont typeface="+mj-lt"/>
              <a:buAutoNum type="arabicPeriod"/>
            </a:pPr>
            <a:r>
              <a:rPr lang="en-US" dirty="0"/>
              <a:t>Data Cleaning</a:t>
            </a:r>
          </a:p>
          <a:p>
            <a:pPr marL="457200" indent="-457200">
              <a:buFont typeface="+mj-lt"/>
              <a:buAutoNum type="arabicPeriod"/>
            </a:pPr>
            <a:r>
              <a:rPr lang="en-US" dirty="0"/>
              <a:t>Data Reduction</a:t>
            </a:r>
          </a:p>
          <a:p>
            <a:pPr marL="457200" indent="-457200">
              <a:buFont typeface="+mj-lt"/>
              <a:buAutoNum type="arabicPeriod"/>
            </a:pPr>
            <a:r>
              <a:rPr lang="en-US" dirty="0"/>
              <a:t>Data Visualization</a:t>
            </a:r>
          </a:p>
          <a:p>
            <a:pPr marL="457200" indent="-457200">
              <a:buFont typeface="+mj-lt"/>
              <a:buAutoNum type="arabicPeriod"/>
            </a:pPr>
            <a:r>
              <a:rPr lang="en-US" dirty="0"/>
              <a:t>Data Transformation</a:t>
            </a:r>
          </a:p>
          <a:p>
            <a:pPr marL="457200" indent="-457200">
              <a:buFont typeface="+mj-lt"/>
              <a:buAutoNum type="arabicPeriod"/>
            </a:pPr>
            <a:r>
              <a:rPr lang="en-US" dirty="0"/>
              <a:t>Algorithm and Evaluation Methods Selection</a:t>
            </a:r>
          </a:p>
          <a:p>
            <a:pPr marL="457200" indent="-457200">
              <a:buFont typeface="+mj-lt"/>
              <a:buAutoNum type="arabicPeriod"/>
            </a:pPr>
            <a:r>
              <a:rPr lang="en-US" dirty="0"/>
              <a:t>Q&amp;A</a:t>
            </a:r>
          </a:p>
        </p:txBody>
      </p:sp>
    </p:spTree>
    <p:extLst>
      <p:ext uri="{BB962C8B-B14F-4D97-AF65-F5344CB8AC3E}">
        <p14:creationId xmlns:p14="http://schemas.microsoft.com/office/powerpoint/2010/main" val="24926528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D850EA-7F7D-2247-94F0-4C2402531DE8}"/>
              </a:ext>
            </a:extLst>
          </p:cNvPr>
          <p:cNvSpPr>
            <a:spLocks noGrp="1"/>
          </p:cNvSpPr>
          <p:nvPr>
            <p:ph type="title"/>
          </p:nvPr>
        </p:nvSpPr>
        <p:spPr/>
        <p:txBody>
          <a:bodyPr/>
          <a:lstStyle/>
          <a:p>
            <a:r>
              <a:rPr lang="en-US" dirty="0"/>
              <a:t>Data SELECTION &amp; OBJECTIVE</a:t>
            </a:r>
          </a:p>
        </p:txBody>
      </p:sp>
      <p:sp>
        <p:nvSpPr>
          <p:cNvPr id="3" name="Content Placeholder 2">
            <a:extLst>
              <a:ext uri="{FF2B5EF4-FFF2-40B4-BE49-F238E27FC236}">
                <a16:creationId xmlns:a16="http://schemas.microsoft.com/office/drawing/2014/main" id="{9A3BD10B-AD13-B04A-B82D-7E881180984C}"/>
              </a:ext>
            </a:extLst>
          </p:cNvPr>
          <p:cNvSpPr>
            <a:spLocks noGrp="1"/>
          </p:cNvSpPr>
          <p:nvPr>
            <p:ph idx="1"/>
          </p:nvPr>
        </p:nvSpPr>
        <p:spPr/>
        <p:txBody>
          <a:bodyPr>
            <a:normAutofit fontScale="92500" lnSpcReduction="20000"/>
          </a:bodyPr>
          <a:lstStyle/>
          <a:p>
            <a:pPr marL="0" indent="0">
              <a:buNone/>
            </a:pPr>
            <a:r>
              <a:rPr lang="en-US" dirty="0"/>
              <a:t>Data Set: Early Stage diabetes risk prediction</a:t>
            </a:r>
          </a:p>
          <a:p>
            <a:pPr marL="0" indent="0">
              <a:buNone/>
            </a:pPr>
            <a:r>
              <a:rPr lang="en-US" dirty="0"/>
              <a:t>Problem: Classify diabetic vs non-diabetic patient at its early stage</a:t>
            </a:r>
          </a:p>
          <a:p>
            <a:pPr marL="0" indent="0">
              <a:buNone/>
            </a:pPr>
            <a:r>
              <a:rPr lang="en-CA" dirty="0"/>
              <a:t>	Approximately 5 million of the 18 million people with diabetes in the U.S. do not 	know they have it. Early detection and treatment of diabetes is an important step	 toward keeping people with diabetes healthy. It can help to reduce the risk of 	serious complications such as premature heart disease and stroke, blindness, limb 	amputations, and kidney failure.</a:t>
            </a:r>
            <a:endParaRPr lang="en-US" dirty="0"/>
          </a:p>
          <a:p>
            <a:pPr marL="0" indent="0">
              <a:buNone/>
            </a:pPr>
            <a:r>
              <a:rPr lang="en-US" dirty="0"/>
              <a:t>Objective: </a:t>
            </a:r>
            <a:r>
              <a:rPr lang="en-CA" dirty="0"/>
              <a:t>The purpose is to build a model with highest accuracy to classify which patients are getting diabetes given all the symptoms they are experiencing.</a:t>
            </a:r>
          </a:p>
          <a:p>
            <a:pPr marL="0" indent="0">
              <a:buNone/>
            </a:pPr>
            <a:br>
              <a:rPr lang="en-CA" dirty="0"/>
            </a:br>
            <a:endParaRPr lang="en-CA" dirty="0"/>
          </a:p>
          <a:p>
            <a:pPr marL="0" indent="0">
              <a:buNone/>
            </a:pPr>
            <a:endParaRPr lang="en-US" dirty="0"/>
          </a:p>
        </p:txBody>
      </p:sp>
      <p:sp>
        <p:nvSpPr>
          <p:cNvPr id="4" name="TextBox 3">
            <a:extLst>
              <a:ext uri="{FF2B5EF4-FFF2-40B4-BE49-F238E27FC236}">
                <a16:creationId xmlns:a16="http://schemas.microsoft.com/office/drawing/2014/main" id="{4B826F1A-ABE8-3843-8858-9968D162998B}"/>
              </a:ext>
            </a:extLst>
          </p:cNvPr>
          <p:cNvSpPr txBox="1"/>
          <p:nvPr/>
        </p:nvSpPr>
        <p:spPr>
          <a:xfrm>
            <a:off x="2049517" y="6353503"/>
            <a:ext cx="7842211" cy="184666"/>
          </a:xfrm>
          <a:prstGeom prst="rect">
            <a:avLst/>
          </a:prstGeom>
          <a:noFill/>
        </p:spPr>
        <p:txBody>
          <a:bodyPr wrap="none" rtlCol="0">
            <a:spAutoFit/>
          </a:bodyPr>
          <a:lstStyle/>
          <a:p>
            <a:r>
              <a:rPr lang="en-US" sz="600" dirty="0"/>
              <a:t>Reference: https://</a:t>
            </a:r>
            <a:r>
              <a:rPr lang="en-US" sz="600" dirty="0" err="1"/>
              <a:t>aspe.hhs.gov</a:t>
            </a:r>
            <a:r>
              <a:rPr lang="en-US" sz="600" dirty="0"/>
              <a:t>/report/diabetes-national-plan-action/importance-early-diabetes-detection#:~:text=Early%20detection%20and%20treatment%20of,limb%20amputations%2C%20and%20kidney%20failure.</a:t>
            </a:r>
          </a:p>
        </p:txBody>
      </p:sp>
    </p:spTree>
    <p:extLst>
      <p:ext uri="{BB962C8B-B14F-4D97-AF65-F5344CB8AC3E}">
        <p14:creationId xmlns:p14="http://schemas.microsoft.com/office/powerpoint/2010/main" val="40853948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DB66C9CD-6BF4-44CA-8078-0BB8190807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C173779-5C6B-7E41-92B8-6A4705162593}"/>
              </a:ext>
            </a:extLst>
          </p:cNvPr>
          <p:cNvSpPr>
            <a:spLocks noGrp="1"/>
          </p:cNvSpPr>
          <p:nvPr>
            <p:ph type="title"/>
          </p:nvPr>
        </p:nvSpPr>
        <p:spPr>
          <a:xfrm>
            <a:off x="1080000" y="540033"/>
            <a:ext cx="4426782" cy="1331604"/>
          </a:xfrm>
        </p:spPr>
        <p:txBody>
          <a:bodyPr anchor="b">
            <a:normAutofit/>
          </a:bodyPr>
          <a:lstStyle/>
          <a:p>
            <a:pPr algn="ctr"/>
            <a:r>
              <a:rPr lang="en-US" dirty="0"/>
              <a:t>Data Cleaning</a:t>
            </a:r>
          </a:p>
        </p:txBody>
      </p:sp>
      <p:cxnSp>
        <p:nvCxnSpPr>
          <p:cNvPr id="21" name="Straight Connector 20">
            <a:extLst>
              <a:ext uri="{FF2B5EF4-FFF2-40B4-BE49-F238E27FC236}">
                <a16:creationId xmlns:a16="http://schemas.microsoft.com/office/drawing/2014/main" id="{77C6DF49-CBE3-4038-AC78-35DE4FD7CE8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023391" y="2310207"/>
            <a:ext cx="54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Content Placeholder 8">
            <a:extLst>
              <a:ext uri="{FF2B5EF4-FFF2-40B4-BE49-F238E27FC236}">
                <a16:creationId xmlns:a16="http://schemas.microsoft.com/office/drawing/2014/main" id="{D38EC754-271C-4DDC-8986-2363514AF17C}"/>
              </a:ext>
            </a:extLst>
          </p:cNvPr>
          <p:cNvSpPr>
            <a:spLocks noGrp="1"/>
          </p:cNvSpPr>
          <p:nvPr>
            <p:ph idx="1"/>
          </p:nvPr>
        </p:nvSpPr>
        <p:spPr>
          <a:xfrm>
            <a:off x="1080000" y="2759076"/>
            <a:ext cx="4460874" cy="3009899"/>
          </a:xfrm>
        </p:spPr>
        <p:txBody>
          <a:bodyPr>
            <a:normAutofit/>
          </a:bodyPr>
          <a:lstStyle/>
          <a:p>
            <a:r>
              <a:rPr lang="en-US" dirty="0"/>
              <a:t>17 attributes: 16 categorical + 1 numeric attribute</a:t>
            </a:r>
          </a:p>
          <a:p>
            <a:r>
              <a:rPr lang="en-US" dirty="0"/>
              <a:t>520 patients</a:t>
            </a:r>
          </a:p>
          <a:p>
            <a:r>
              <a:rPr lang="en-US" dirty="0"/>
              <a:t>No missing values</a:t>
            </a:r>
          </a:p>
          <a:p>
            <a:endParaRPr lang="en-US" dirty="0"/>
          </a:p>
        </p:txBody>
      </p:sp>
      <p:pic>
        <p:nvPicPr>
          <p:cNvPr id="5" name="Content Placeholder 4">
            <a:extLst>
              <a:ext uri="{FF2B5EF4-FFF2-40B4-BE49-F238E27FC236}">
                <a16:creationId xmlns:a16="http://schemas.microsoft.com/office/drawing/2014/main" id="{7087008E-DFC9-E24C-9803-9CA9E7D3E87A}"/>
              </a:ext>
            </a:extLst>
          </p:cNvPr>
          <p:cNvPicPr>
            <a:picLocks noChangeAspect="1"/>
          </p:cNvPicPr>
          <p:nvPr/>
        </p:nvPicPr>
        <p:blipFill>
          <a:blip r:embed="rId2"/>
          <a:stretch>
            <a:fillRect/>
          </a:stretch>
        </p:blipFill>
        <p:spPr>
          <a:xfrm>
            <a:off x="7920197" y="540033"/>
            <a:ext cx="2464829" cy="2754000"/>
          </a:xfrm>
          <a:prstGeom prst="rect">
            <a:avLst/>
          </a:prstGeom>
        </p:spPr>
      </p:pic>
      <p:pic>
        <p:nvPicPr>
          <p:cNvPr id="7" name="Picture 6">
            <a:extLst>
              <a:ext uri="{FF2B5EF4-FFF2-40B4-BE49-F238E27FC236}">
                <a16:creationId xmlns:a16="http://schemas.microsoft.com/office/drawing/2014/main" id="{3895B5D4-ABEB-7E41-8942-5863E8990D93}"/>
              </a:ext>
            </a:extLst>
          </p:cNvPr>
          <p:cNvPicPr>
            <a:picLocks noChangeAspect="1"/>
          </p:cNvPicPr>
          <p:nvPr/>
        </p:nvPicPr>
        <p:blipFill>
          <a:blip r:embed="rId3"/>
          <a:stretch>
            <a:fillRect/>
          </a:stretch>
        </p:blipFill>
        <p:spPr>
          <a:xfrm>
            <a:off x="7685123" y="3564000"/>
            <a:ext cx="2934977" cy="2754000"/>
          </a:xfrm>
          <a:prstGeom prst="rect">
            <a:avLst/>
          </a:prstGeom>
        </p:spPr>
      </p:pic>
    </p:spTree>
    <p:extLst>
      <p:ext uri="{BB962C8B-B14F-4D97-AF65-F5344CB8AC3E}">
        <p14:creationId xmlns:p14="http://schemas.microsoft.com/office/powerpoint/2010/main" val="38141245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1AEB7F98-32EC-40D3-89EE-C843302316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A7801C9-593A-D047-B798-4CADB894036C}"/>
              </a:ext>
            </a:extLst>
          </p:cNvPr>
          <p:cNvSpPr>
            <a:spLocks noGrp="1"/>
          </p:cNvSpPr>
          <p:nvPr>
            <p:ph type="title"/>
          </p:nvPr>
        </p:nvSpPr>
        <p:spPr>
          <a:xfrm>
            <a:off x="540988" y="540033"/>
            <a:ext cx="3884962" cy="1331604"/>
          </a:xfrm>
        </p:spPr>
        <p:txBody>
          <a:bodyPr anchor="b">
            <a:normAutofit/>
          </a:bodyPr>
          <a:lstStyle/>
          <a:p>
            <a:pPr algn="ctr"/>
            <a:r>
              <a:rPr lang="en-US" dirty="0"/>
              <a:t>Data cleaning</a:t>
            </a:r>
            <a:endParaRPr lang="en-US"/>
          </a:p>
        </p:txBody>
      </p:sp>
      <p:cxnSp>
        <p:nvCxnSpPr>
          <p:cNvPr id="14" name="Straight Connector 13">
            <a:extLst>
              <a:ext uri="{FF2B5EF4-FFF2-40B4-BE49-F238E27FC236}">
                <a16:creationId xmlns:a16="http://schemas.microsoft.com/office/drawing/2014/main" id="{77C6DF49-CBE3-4038-AC78-35DE4FD7CE8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13469" y="2310207"/>
            <a:ext cx="54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Content Placeholder 8">
            <a:extLst>
              <a:ext uri="{FF2B5EF4-FFF2-40B4-BE49-F238E27FC236}">
                <a16:creationId xmlns:a16="http://schemas.microsoft.com/office/drawing/2014/main" id="{A71BCD47-15E8-4A64-85AA-D99F6451DB80}"/>
              </a:ext>
            </a:extLst>
          </p:cNvPr>
          <p:cNvSpPr>
            <a:spLocks noGrp="1"/>
          </p:cNvSpPr>
          <p:nvPr>
            <p:ph idx="1"/>
          </p:nvPr>
        </p:nvSpPr>
        <p:spPr>
          <a:xfrm>
            <a:off x="540988" y="2759076"/>
            <a:ext cx="3884962" cy="3009899"/>
          </a:xfrm>
        </p:spPr>
        <p:txBody>
          <a:bodyPr>
            <a:normAutofit/>
          </a:bodyPr>
          <a:lstStyle/>
          <a:p>
            <a:r>
              <a:rPr lang="en-US"/>
              <a:t>Boxplot shows 2 outliers. However, when reviewing Min-Max range, Age is in acceptable range.</a:t>
            </a:r>
            <a:endParaRPr lang="en-US" dirty="0"/>
          </a:p>
        </p:txBody>
      </p:sp>
      <p:sp>
        <p:nvSpPr>
          <p:cNvPr id="16" name="Rectangle 15">
            <a:extLst>
              <a:ext uri="{FF2B5EF4-FFF2-40B4-BE49-F238E27FC236}">
                <a16:creationId xmlns:a16="http://schemas.microsoft.com/office/drawing/2014/main" id="{DAD9000E-708C-464D-A86F-4ABE391B6B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6337" y="0"/>
            <a:ext cx="7205663" cy="6858000"/>
          </a:xfrm>
          <a:prstGeom prst="rect">
            <a:avLst/>
          </a:prstGeom>
          <a:solidFill>
            <a:schemeClr val="bg1">
              <a:alpha val="2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alpha val="20000"/>
                </a:schemeClr>
              </a:solidFill>
            </a:endParaRPr>
          </a:p>
        </p:txBody>
      </p:sp>
      <p:pic>
        <p:nvPicPr>
          <p:cNvPr id="5" name="Content Placeholder 4">
            <a:extLst>
              <a:ext uri="{FF2B5EF4-FFF2-40B4-BE49-F238E27FC236}">
                <a16:creationId xmlns:a16="http://schemas.microsoft.com/office/drawing/2014/main" id="{2C313A66-137A-3F4D-8D6D-FAE5C976A5DA}"/>
              </a:ext>
            </a:extLst>
          </p:cNvPr>
          <p:cNvPicPr>
            <a:picLocks noChangeAspect="1"/>
          </p:cNvPicPr>
          <p:nvPr/>
        </p:nvPicPr>
        <p:blipFill>
          <a:blip r:embed="rId2"/>
          <a:stretch>
            <a:fillRect/>
          </a:stretch>
        </p:blipFill>
        <p:spPr>
          <a:xfrm>
            <a:off x="7964319" y="2698172"/>
            <a:ext cx="3611859" cy="1461655"/>
          </a:xfrm>
          <a:prstGeom prst="rect">
            <a:avLst/>
          </a:prstGeom>
        </p:spPr>
      </p:pic>
      <p:pic>
        <p:nvPicPr>
          <p:cNvPr id="6" name="Picture 5">
            <a:extLst>
              <a:ext uri="{FF2B5EF4-FFF2-40B4-BE49-F238E27FC236}">
                <a16:creationId xmlns:a16="http://schemas.microsoft.com/office/drawing/2014/main" id="{E2DAC18B-D98B-5643-92F1-A742A5DB413F}"/>
              </a:ext>
            </a:extLst>
          </p:cNvPr>
          <p:cNvPicPr>
            <a:picLocks noChangeAspect="1"/>
          </p:cNvPicPr>
          <p:nvPr/>
        </p:nvPicPr>
        <p:blipFill>
          <a:blip r:embed="rId3"/>
          <a:stretch>
            <a:fillRect/>
          </a:stretch>
        </p:blipFill>
        <p:spPr>
          <a:xfrm>
            <a:off x="5319628" y="2286000"/>
            <a:ext cx="2311400" cy="2286000"/>
          </a:xfrm>
          <a:prstGeom prst="rect">
            <a:avLst/>
          </a:prstGeom>
        </p:spPr>
      </p:pic>
    </p:spTree>
    <p:extLst>
      <p:ext uri="{BB962C8B-B14F-4D97-AF65-F5344CB8AC3E}">
        <p14:creationId xmlns:p14="http://schemas.microsoft.com/office/powerpoint/2010/main" val="12328485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1AEB7F98-32EC-40D3-89EE-C843302316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A7801C9-593A-D047-B798-4CADB894036C}"/>
              </a:ext>
            </a:extLst>
          </p:cNvPr>
          <p:cNvSpPr>
            <a:spLocks noGrp="1"/>
          </p:cNvSpPr>
          <p:nvPr>
            <p:ph type="title"/>
          </p:nvPr>
        </p:nvSpPr>
        <p:spPr>
          <a:xfrm>
            <a:off x="540988" y="540033"/>
            <a:ext cx="3884962" cy="1331604"/>
          </a:xfrm>
        </p:spPr>
        <p:txBody>
          <a:bodyPr anchor="b">
            <a:normAutofit/>
          </a:bodyPr>
          <a:lstStyle/>
          <a:p>
            <a:pPr algn="ctr"/>
            <a:r>
              <a:rPr lang="en-US" dirty="0"/>
              <a:t>Data cleaning</a:t>
            </a:r>
            <a:endParaRPr lang="en-US"/>
          </a:p>
        </p:txBody>
      </p:sp>
      <p:cxnSp>
        <p:nvCxnSpPr>
          <p:cNvPr id="14" name="Straight Connector 13">
            <a:extLst>
              <a:ext uri="{FF2B5EF4-FFF2-40B4-BE49-F238E27FC236}">
                <a16:creationId xmlns:a16="http://schemas.microsoft.com/office/drawing/2014/main" id="{77C6DF49-CBE3-4038-AC78-35DE4FD7CE8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13469" y="2310207"/>
            <a:ext cx="54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Content Placeholder 8">
            <a:extLst>
              <a:ext uri="{FF2B5EF4-FFF2-40B4-BE49-F238E27FC236}">
                <a16:creationId xmlns:a16="http://schemas.microsoft.com/office/drawing/2014/main" id="{A71BCD47-15E8-4A64-85AA-D99F6451DB80}"/>
              </a:ext>
            </a:extLst>
          </p:cNvPr>
          <p:cNvSpPr>
            <a:spLocks noGrp="1"/>
          </p:cNvSpPr>
          <p:nvPr>
            <p:ph idx="1"/>
          </p:nvPr>
        </p:nvSpPr>
        <p:spPr>
          <a:xfrm>
            <a:off x="540988" y="2759076"/>
            <a:ext cx="3884962" cy="3009899"/>
          </a:xfrm>
        </p:spPr>
        <p:txBody>
          <a:bodyPr>
            <a:normAutofit/>
          </a:bodyPr>
          <a:lstStyle/>
          <a:p>
            <a:r>
              <a:rPr lang="en-US" dirty="0"/>
              <a:t>All values are consistent. No noisy value. Either ’Yes’ or ‘No’, ‘Positive’, or ’Negative’.</a:t>
            </a:r>
          </a:p>
        </p:txBody>
      </p:sp>
      <p:sp>
        <p:nvSpPr>
          <p:cNvPr id="16" name="Rectangle 15">
            <a:extLst>
              <a:ext uri="{FF2B5EF4-FFF2-40B4-BE49-F238E27FC236}">
                <a16:creationId xmlns:a16="http://schemas.microsoft.com/office/drawing/2014/main" id="{DAD9000E-708C-464D-A86F-4ABE391B6B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6337" y="0"/>
            <a:ext cx="7205663" cy="6858000"/>
          </a:xfrm>
          <a:prstGeom prst="rect">
            <a:avLst/>
          </a:prstGeom>
          <a:solidFill>
            <a:schemeClr val="bg1">
              <a:alpha val="2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alpha val="20000"/>
                </a:schemeClr>
              </a:solidFill>
            </a:endParaRPr>
          </a:p>
        </p:txBody>
      </p:sp>
      <p:pic>
        <p:nvPicPr>
          <p:cNvPr id="4" name="Picture 3">
            <a:extLst>
              <a:ext uri="{FF2B5EF4-FFF2-40B4-BE49-F238E27FC236}">
                <a16:creationId xmlns:a16="http://schemas.microsoft.com/office/drawing/2014/main" id="{6E1978A0-7733-3B47-B533-2FD46E28C376}"/>
              </a:ext>
            </a:extLst>
          </p:cNvPr>
          <p:cNvPicPr>
            <a:picLocks noChangeAspect="1"/>
          </p:cNvPicPr>
          <p:nvPr/>
        </p:nvPicPr>
        <p:blipFill>
          <a:blip r:embed="rId2"/>
          <a:stretch>
            <a:fillRect/>
          </a:stretch>
        </p:blipFill>
        <p:spPr>
          <a:xfrm>
            <a:off x="5045123" y="1149239"/>
            <a:ext cx="3619500" cy="4279900"/>
          </a:xfrm>
          <a:prstGeom prst="rect">
            <a:avLst/>
          </a:prstGeom>
        </p:spPr>
      </p:pic>
      <p:pic>
        <p:nvPicPr>
          <p:cNvPr id="8" name="Picture 7">
            <a:extLst>
              <a:ext uri="{FF2B5EF4-FFF2-40B4-BE49-F238E27FC236}">
                <a16:creationId xmlns:a16="http://schemas.microsoft.com/office/drawing/2014/main" id="{51F96425-0C93-E94C-911C-95FA08AF7684}"/>
              </a:ext>
            </a:extLst>
          </p:cNvPr>
          <p:cNvPicPr>
            <a:picLocks noChangeAspect="1"/>
          </p:cNvPicPr>
          <p:nvPr/>
        </p:nvPicPr>
        <p:blipFill>
          <a:blip r:embed="rId3"/>
          <a:stretch>
            <a:fillRect/>
          </a:stretch>
        </p:blipFill>
        <p:spPr>
          <a:xfrm>
            <a:off x="8732861" y="1149239"/>
            <a:ext cx="3390900" cy="4279900"/>
          </a:xfrm>
          <a:prstGeom prst="rect">
            <a:avLst/>
          </a:prstGeom>
        </p:spPr>
      </p:pic>
    </p:spTree>
    <p:extLst>
      <p:ext uri="{BB962C8B-B14F-4D97-AF65-F5344CB8AC3E}">
        <p14:creationId xmlns:p14="http://schemas.microsoft.com/office/powerpoint/2010/main" val="25955463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09AF35-A974-9046-92DD-D7D00335FFEB}"/>
              </a:ext>
            </a:extLst>
          </p:cNvPr>
          <p:cNvSpPr>
            <a:spLocks noGrp="1"/>
          </p:cNvSpPr>
          <p:nvPr>
            <p:ph type="title"/>
          </p:nvPr>
        </p:nvSpPr>
        <p:spPr>
          <a:xfrm>
            <a:off x="1079500" y="1011238"/>
            <a:ext cx="10026650" cy="655637"/>
          </a:xfrm>
        </p:spPr>
        <p:txBody>
          <a:bodyPr/>
          <a:lstStyle/>
          <a:p>
            <a:r>
              <a:rPr lang="en-US" dirty="0"/>
              <a:t>Data reduction</a:t>
            </a:r>
          </a:p>
        </p:txBody>
      </p:sp>
      <p:pic>
        <p:nvPicPr>
          <p:cNvPr id="5" name="Content Placeholder 4">
            <a:extLst>
              <a:ext uri="{FF2B5EF4-FFF2-40B4-BE49-F238E27FC236}">
                <a16:creationId xmlns:a16="http://schemas.microsoft.com/office/drawing/2014/main" id="{721BA9DC-B609-E141-BF27-9E803A49FC85}"/>
              </a:ext>
            </a:extLst>
          </p:cNvPr>
          <p:cNvPicPr>
            <a:picLocks noGrp="1" noChangeAspect="1"/>
          </p:cNvPicPr>
          <p:nvPr>
            <p:ph idx="1"/>
          </p:nvPr>
        </p:nvPicPr>
        <p:blipFill>
          <a:blip r:embed="rId2"/>
          <a:stretch>
            <a:fillRect/>
          </a:stretch>
        </p:blipFill>
        <p:spPr>
          <a:xfrm>
            <a:off x="1079500" y="1666875"/>
            <a:ext cx="4622800" cy="3378200"/>
          </a:xfrm>
        </p:spPr>
      </p:pic>
      <p:pic>
        <p:nvPicPr>
          <p:cNvPr id="6" name="Picture 5">
            <a:extLst>
              <a:ext uri="{FF2B5EF4-FFF2-40B4-BE49-F238E27FC236}">
                <a16:creationId xmlns:a16="http://schemas.microsoft.com/office/drawing/2014/main" id="{BFC1B933-0BE6-6D4D-8661-2B7F966D894D}"/>
              </a:ext>
            </a:extLst>
          </p:cNvPr>
          <p:cNvPicPr>
            <a:picLocks noChangeAspect="1"/>
          </p:cNvPicPr>
          <p:nvPr/>
        </p:nvPicPr>
        <p:blipFill>
          <a:blip r:embed="rId3"/>
          <a:stretch>
            <a:fillRect/>
          </a:stretch>
        </p:blipFill>
        <p:spPr>
          <a:xfrm>
            <a:off x="6329871" y="1666875"/>
            <a:ext cx="4453147" cy="3359740"/>
          </a:xfrm>
          <a:prstGeom prst="rect">
            <a:avLst/>
          </a:prstGeom>
        </p:spPr>
      </p:pic>
      <p:sp>
        <p:nvSpPr>
          <p:cNvPr id="7" name="TextBox 6">
            <a:extLst>
              <a:ext uri="{FF2B5EF4-FFF2-40B4-BE49-F238E27FC236}">
                <a16:creationId xmlns:a16="http://schemas.microsoft.com/office/drawing/2014/main" id="{B02472A9-BC5B-044A-95EA-4320677A6780}"/>
              </a:ext>
            </a:extLst>
          </p:cNvPr>
          <p:cNvSpPr txBox="1"/>
          <p:nvPr/>
        </p:nvSpPr>
        <p:spPr>
          <a:xfrm>
            <a:off x="2484754" y="5026615"/>
            <a:ext cx="1812291" cy="369332"/>
          </a:xfrm>
          <a:prstGeom prst="rect">
            <a:avLst/>
          </a:prstGeom>
          <a:noFill/>
        </p:spPr>
        <p:txBody>
          <a:bodyPr wrap="none" rtlCol="0">
            <a:spAutoFit/>
          </a:bodyPr>
          <a:lstStyle/>
          <a:p>
            <a:r>
              <a:rPr lang="en-US" dirty="0"/>
              <a:t>Chi-Square Test</a:t>
            </a:r>
          </a:p>
        </p:txBody>
      </p:sp>
      <p:sp>
        <p:nvSpPr>
          <p:cNvPr id="8" name="TextBox 7">
            <a:extLst>
              <a:ext uri="{FF2B5EF4-FFF2-40B4-BE49-F238E27FC236}">
                <a16:creationId xmlns:a16="http://schemas.microsoft.com/office/drawing/2014/main" id="{3ABA73F2-4596-734E-9B69-603D95459014}"/>
              </a:ext>
            </a:extLst>
          </p:cNvPr>
          <p:cNvSpPr txBox="1"/>
          <p:nvPr/>
        </p:nvSpPr>
        <p:spPr>
          <a:xfrm>
            <a:off x="7894957" y="5026615"/>
            <a:ext cx="1355243" cy="369332"/>
          </a:xfrm>
          <a:prstGeom prst="rect">
            <a:avLst/>
          </a:prstGeom>
          <a:noFill/>
        </p:spPr>
        <p:txBody>
          <a:bodyPr wrap="none" rtlCol="0">
            <a:spAutoFit/>
          </a:bodyPr>
          <a:lstStyle/>
          <a:p>
            <a:r>
              <a:rPr lang="en-US" dirty="0"/>
              <a:t>Correlation</a:t>
            </a:r>
          </a:p>
        </p:txBody>
      </p:sp>
      <p:sp>
        <p:nvSpPr>
          <p:cNvPr id="10" name="TextBox 9">
            <a:extLst>
              <a:ext uri="{FF2B5EF4-FFF2-40B4-BE49-F238E27FC236}">
                <a16:creationId xmlns:a16="http://schemas.microsoft.com/office/drawing/2014/main" id="{D8545579-FCE8-9544-AB3B-700DBFC1839B}"/>
              </a:ext>
            </a:extLst>
          </p:cNvPr>
          <p:cNvSpPr txBox="1"/>
          <p:nvPr/>
        </p:nvSpPr>
        <p:spPr>
          <a:xfrm>
            <a:off x="1079500" y="5557294"/>
            <a:ext cx="10193624" cy="646331"/>
          </a:xfrm>
          <a:prstGeom prst="rect">
            <a:avLst/>
          </a:prstGeom>
          <a:noFill/>
        </p:spPr>
        <p:txBody>
          <a:bodyPr wrap="none" rtlCol="0">
            <a:spAutoFit/>
          </a:bodyPr>
          <a:lstStyle/>
          <a:p>
            <a:r>
              <a:rPr lang="en-US" dirty="0"/>
              <a:t>At 1% significant level, we can conclude that ﻿'Itching','</a:t>
            </a:r>
            <a:r>
              <a:rPr lang="en-US" dirty="0" err="1"/>
              <a:t>DelayedHealing</a:t>
            </a:r>
            <a:r>
              <a:rPr lang="en-US" dirty="0"/>
              <a:t>','Obesity','</a:t>
            </a:r>
            <a:r>
              <a:rPr lang="en-US" dirty="0" err="1"/>
              <a:t>GenitalThrush</a:t>
            </a:r>
            <a:r>
              <a:rPr lang="en-US" dirty="0"/>
              <a:t>’ </a:t>
            </a:r>
          </a:p>
          <a:p>
            <a:r>
              <a:rPr lang="en-US" dirty="0"/>
              <a:t>are not statistically significant.</a:t>
            </a:r>
          </a:p>
        </p:txBody>
      </p:sp>
    </p:spTree>
    <p:extLst>
      <p:ext uri="{BB962C8B-B14F-4D97-AF65-F5344CB8AC3E}">
        <p14:creationId xmlns:p14="http://schemas.microsoft.com/office/powerpoint/2010/main" val="29496085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EEE96A74-B62B-4642-AB22-7776A5F48C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6D16055-A27B-C148-8A0F-51BFEFBA4AC0}"/>
              </a:ext>
            </a:extLst>
          </p:cNvPr>
          <p:cNvSpPr>
            <a:spLocks noGrp="1"/>
          </p:cNvSpPr>
          <p:nvPr>
            <p:ph type="title"/>
          </p:nvPr>
        </p:nvSpPr>
        <p:spPr>
          <a:xfrm>
            <a:off x="1080000" y="540000"/>
            <a:ext cx="3345950" cy="2303213"/>
          </a:xfrm>
        </p:spPr>
        <p:txBody>
          <a:bodyPr anchor="ctr">
            <a:normAutofit/>
          </a:bodyPr>
          <a:lstStyle/>
          <a:p>
            <a:pPr algn="ctr"/>
            <a:r>
              <a:rPr lang="en-US" dirty="0"/>
              <a:t>Explorative data analysis</a:t>
            </a:r>
            <a:endParaRPr lang="en-US"/>
          </a:p>
        </p:txBody>
      </p:sp>
      <p:cxnSp>
        <p:nvCxnSpPr>
          <p:cNvPr id="21" name="Straight Connector 20">
            <a:extLst>
              <a:ext uri="{FF2B5EF4-FFF2-40B4-BE49-F238E27FC236}">
                <a16:creationId xmlns:a16="http://schemas.microsoft.com/office/drawing/2014/main" id="{3A513CAD-9784-4D35-BAF9-1F7DDD697BD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5400000">
            <a:off x="4714750" y="1691606"/>
            <a:ext cx="54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365DE49-F7ED-334C-A6AA-1BF9A4EFEBAB}"/>
              </a:ext>
            </a:extLst>
          </p:cNvPr>
          <p:cNvSpPr>
            <a:spLocks noGrp="1"/>
          </p:cNvSpPr>
          <p:nvPr>
            <p:ph idx="1"/>
          </p:nvPr>
        </p:nvSpPr>
        <p:spPr>
          <a:xfrm>
            <a:off x="5543552" y="540000"/>
            <a:ext cx="6107460" cy="2303213"/>
          </a:xfrm>
        </p:spPr>
        <p:txBody>
          <a:bodyPr anchor="ctr">
            <a:normAutofit fontScale="92500" lnSpcReduction="20000"/>
          </a:bodyPr>
          <a:lstStyle/>
          <a:p>
            <a:pPr marL="0" indent="0">
              <a:buNone/>
            </a:pPr>
            <a:r>
              <a:rPr lang="en-US" dirty="0"/>
              <a:t>Numeric Attribute: Age</a:t>
            </a:r>
          </a:p>
          <a:p>
            <a:r>
              <a:rPr lang="en-US" dirty="0"/>
              <a:t>Data Distribution: Slightly Skewed(Skewness=0.33|Kurtosis=-0.19)</a:t>
            </a:r>
          </a:p>
          <a:p>
            <a:r>
              <a:rPr lang="en-US" dirty="0"/>
              <a:t>50% of the age values are in the range of  39 to 57</a:t>
            </a:r>
          </a:p>
          <a:p>
            <a:r>
              <a:rPr lang="en-US" dirty="0"/>
              <a:t>Being above 70 is more likely to be diagnosed with diabetes</a:t>
            </a:r>
          </a:p>
        </p:txBody>
      </p:sp>
      <p:sp useBgFill="1">
        <p:nvSpPr>
          <p:cNvPr id="23" name="Rectangle 22">
            <a:extLst>
              <a:ext uri="{FF2B5EF4-FFF2-40B4-BE49-F238E27FC236}">
                <a16:creationId xmlns:a16="http://schemas.microsoft.com/office/drawing/2014/main" id="{4AD52C5F-F278-4082-B0E5-5FDE4B8E2E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429000"/>
            <a:ext cx="12192000" cy="3428999"/>
          </a:xfrm>
          <a:prstGeom prst="rect">
            <a:avLst/>
          </a:prstGeom>
          <a:solidFill>
            <a:schemeClr val="bg1">
              <a:alpha val="2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alpha val="20000"/>
                </a:schemeClr>
              </a:solidFill>
            </a:endParaRPr>
          </a:p>
        </p:txBody>
      </p:sp>
      <p:pic>
        <p:nvPicPr>
          <p:cNvPr id="6" name="Picture 5">
            <a:extLst>
              <a:ext uri="{FF2B5EF4-FFF2-40B4-BE49-F238E27FC236}">
                <a16:creationId xmlns:a16="http://schemas.microsoft.com/office/drawing/2014/main" id="{97A57582-8A2A-834C-A91C-D6C0C4EE9F2E}"/>
              </a:ext>
            </a:extLst>
          </p:cNvPr>
          <p:cNvPicPr>
            <a:picLocks noChangeAspect="1"/>
          </p:cNvPicPr>
          <p:nvPr/>
        </p:nvPicPr>
        <p:blipFill>
          <a:blip r:embed="rId2"/>
          <a:stretch>
            <a:fillRect/>
          </a:stretch>
        </p:blipFill>
        <p:spPr>
          <a:xfrm>
            <a:off x="1153339" y="4028399"/>
            <a:ext cx="2300400" cy="2300400"/>
          </a:xfrm>
          <a:prstGeom prst="rect">
            <a:avLst/>
          </a:prstGeom>
        </p:spPr>
      </p:pic>
      <p:pic>
        <p:nvPicPr>
          <p:cNvPr id="4" name="Picture 3">
            <a:extLst>
              <a:ext uri="{FF2B5EF4-FFF2-40B4-BE49-F238E27FC236}">
                <a16:creationId xmlns:a16="http://schemas.microsoft.com/office/drawing/2014/main" id="{506581DD-ACE1-4743-9CF3-178F8408A164}"/>
              </a:ext>
            </a:extLst>
          </p:cNvPr>
          <p:cNvPicPr>
            <a:picLocks noChangeAspect="1"/>
          </p:cNvPicPr>
          <p:nvPr/>
        </p:nvPicPr>
        <p:blipFill>
          <a:blip r:embed="rId3"/>
          <a:stretch>
            <a:fillRect/>
          </a:stretch>
        </p:blipFill>
        <p:spPr>
          <a:xfrm>
            <a:off x="4499135" y="4028399"/>
            <a:ext cx="3194080" cy="2300400"/>
          </a:xfrm>
          <a:prstGeom prst="rect">
            <a:avLst/>
          </a:prstGeom>
        </p:spPr>
      </p:pic>
      <p:pic>
        <p:nvPicPr>
          <p:cNvPr id="5" name="Picture 4">
            <a:extLst>
              <a:ext uri="{FF2B5EF4-FFF2-40B4-BE49-F238E27FC236}">
                <a16:creationId xmlns:a16="http://schemas.microsoft.com/office/drawing/2014/main" id="{645A14A9-52F4-774F-B8EB-BDBC6B8F0085}"/>
              </a:ext>
            </a:extLst>
          </p:cNvPr>
          <p:cNvPicPr>
            <a:picLocks noChangeAspect="1"/>
          </p:cNvPicPr>
          <p:nvPr/>
        </p:nvPicPr>
        <p:blipFill>
          <a:blip r:embed="rId4"/>
          <a:stretch>
            <a:fillRect/>
          </a:stretch>
        </p:blipFill>
        <p:spPr>
          <a:xfrm>
            <a:off x="8241345" y="4028399"/>
            <a:ext cx="3294933" cy="2300400"/>
          </a:xfrm>
          <a:prstGeom prst="rect">
            <a:avLst/>
          </a:prstGeom>
        </p:spPr>
      </p:pic>
    </p:spTree>
    <p:extLst>
      <p:ext uri="{BB962C8B-B14F-4D97-AF65-F5344CB8AC3E}">
        <p14:creationId xmlns:p14="http://schemas.microsoft.com/office/powerpoint/2010/main" val="1675490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EEE96A74-B62B-4642-AB22-7776A5F48C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E2AC1BB-5538-4045-A380-9B132F40BD62}"/>
              </a:ext>
            </a:extLst>
          </p:cNvPr>
          <p:cNvSpPr>
            <a:spLocks noGrp="1"/>
          </p:cNvSpPr>
          <p:nvPr>
            <p:ph type="title"/>
          </p:nvPr>
        </p:nvSpPr>
        <p:spPr>
          <a:xfrm>
            <a:off x="1080000" y="540000"/>
            <a:ext cx="3345950" cy="2303213"/>
          </a:xfrm>
        </p:spPr>
        <p:txBody>
          <a:bodyPr anchor="ctr">
            <a:normAutofit/>
          </a:bodyPr>
          <a:lstStyle/>
          <a:p>
            <a:pPr algn="ctr"/>
            <a:r>
              <a:rPr lang="en-US" dirty="0"/>
              <a:t>Explorative data analysis</a:t>
            </a:r>
            <a:endParaRPr lang="en-US"/>
          </a:p>
        </p:txBody>
      </p:sp>
      <p:cxnSp>
        <p:nvCxnSpPr>
          <p:cNvPr id="13" name="Straight Connector 12">
            <a:extLst>
              <a:ext uri="{FF2B5EF4-FFF2-40B4-BE49-F238E27FC236}">
                <a16:creationId xmlns:a16="http://schemas.microsoft.com/office/drawing/2014/main" id="{3A513CAD-9784-4D35-BAF9-1F7DDD697BD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5400000">
            <a:off x="4714750" y="1691606"/>
            <a:ext cx="54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29BA7E41-8606-1F4B-8772-E8C21FB426A0}"/>
              </a:ext>
            </a:extLst>
          </p:cNvPr>
          <p:cNvSpPr>
            <a:spLocks noGrp="1"/>
          </p:cNvSpPr>
          <p:nvPr>
            <p:ph idx="1"/>
          </p:nvPr>
        </p:nvSpPr>
        <p:spPr>
          <a:xfrm>
            <a:off x="5543552" y="540000"/>
            <a:ext cx="6107460" cy="2303213"/>
          </a:xfrm>
        </p:spPr>
        <p:txBody>
          <a:bodyPr anchor="ctr">
            <a:normAutofit/>
          </a:bodyPr>
          <a:lstStyle/>
          <a:p>
            <a:pPr marL="0" indent="0">
              <a:buNone/>
            </a:pPr>
            <a:r>
              <a:rPr lang="en-US" dirty="0"/>
              <a:t>Categorical Attributes</a:t>
            </a:r>
          </a:p>
          <a:p>
            <a:r>
              <a:rPr lang="en-US" dirty="0"/>
              <a:t>Though number of males are more than female, female is more likely to get diabetes.</a:t>
            </a:r>
          </a:p>
          <a:p>
            <a:r>
              <a:rPr lang="en-US" dirty="0"/>
              <a:t>Positive cases are 120 cases more than Negative</a:t>
            </a:r>
          </a:p>
          <a:p>
            <a:endParaRPr lang="en-US" dirty="0"/>
          </a:p>
        </p:txBody>
      </p:sp>
      <p:sp useBgFill="1">
        <p:nvSpPr>
          <p:cNvPr id="15" name="Rectangle 14">
            <a:extLst>
              <a:ext uri="{FF2B5EF4-FFF2-40B4-BE49-F238E27FC236}">
                <a16:creationId xmlns:a16="http://schemas.microsoft.com/office/drawing/2014/main" id="{4AD52C5F-F278-4082-B0E5-5FDE4B8E2E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429000"/>
            <a:ext cx="12192000" cy="3428999"/>
          </a:xfrm>
          <a:prstGeom prst="rect">
            <a:avLst/>
          </a:prstGeom>
          <a:solidFill>
            <a:schemeClr val="bg1">
              <a:alpha val="2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alpha val="20000"/>
                </a:schemeClr>
              </a:solidFill>
            </a:endParaRPr>
          </a:p>
        </p:txBody>
      </p:sp>
      <p:pic>
        <p:nvPicPr>
          <p:cNvPr id="4" name="Picture 3">
            <a:extLst>
              <a:ext uri="{FF2B5EF4-FFF2-40B4-BE49-F238E27FC236}">
                <a16:creationId xmlns:a16="http://schemas.microsoft.com/office/drawing/2014/main" id="{53CADD35-2719-344C-ACF2-760903E6A951}"/>
              </a:ext>
            </a:extLst>
          </p:cNvPr>
          <p:cNvPicPr>
            <a:picLocks noChangeAspect="1"/>
          </p:cNvPicPr>
          <p:nvPr/>
        </p:nvPicPr>
        <p:blipFill>
          <a:blip r:embed="rId3"/>
          <a:stretch>
            <a:fillRect/>
          </a:stretch>
        </p:blipFill>
        <p:spPr>
          <a:xfrm>
            <a:off x="4895850" y="2647951"/>
            <a:ext cx="2400300" cy="1663700"/>
          </a:xfrm>
          <a:prstGeom prst="rect">
            <a:avLst/>
          </a:prstGeom>
        </p:spPr>
      </p:pic>
      <p:pic>
        <p:nvPicPr>
          <p:cNvPr id="5" name="Picture 4">
            <a:extLst>
              <a:ext uri="{FF2B5EF4-FFF2-40B4-BE49-F238E27FC236}">
                <a16:creationId xmlns:a16="http://schemas.microsoft.com/office/drawing/2014/main" id="{C1F616D2-BB92-CB4E-9336-890506CABB44}"/>
              </a:ext>
            </a:extLst>
          </p:cNvPr>
          <p:cNvPicPr>
            <a:picLocks noChangeAspect="1"/>
          </p:cNvPicPr>
          <p:nvPr/>
        </p:nvPicPr>
        <p:blipFill>
          <a:blip r:embed="rId4"/>
          <a:stretch>
            <a:fillRect/>
          </a:stretch>
        </p:blipFill>
        <p:spPr>
          <a:xfrm>
            <a:off x="8470659" y="2647951"/>
            <a:ext cx="2400300" cy="1663700"/>
          </a:xfrm>
          <a:prstGeom prst="rect">
            <a:avLst/>
          </a:prstGeom>
        </p:spPr>
      </p:pic>
      <p:pic>
        <p:nvPicPr>
          <p:cNvPr id="6" name="Picture 5">
            <a:extLst>
              <a:ext uri="{FF2B5EF4-FFF2-40B4-BE49-F238E27FC236}">
                <a16:creationId xmlns:a16="http://schemas.microsoft.com/office/drawing/2014/main" id="{AE4702B3-C808-594A-88C8-2766CA6AE3C8}"/>
              </a:ext>
            </a:extLst>
          </p:cNvPr>
          <p:cNvPicPr>
            <a:picLocks noChangeAspect="1"/>
          </p:cNvPicPr>
          <p:nvPr/>
        </p:nvPicPr>
        <p:blipFill>
          <a:blip r:embed="rId5"/>
          <a:stretch>
            <a:fillRect/>
          </a:stretch>
        </p:blipFill>
        <p:spPr>
          <a:xfrm>
            <a:off x="8470659" y="4604544"/>
            <a:ext cx="2400300" cy="1663700"/>
          </a:xfrm>
          <a:prstGeom prst="rect">
            <a:avLst/>
          </a:prstGeom>
        </p:spPr>
      </p:pic>
      <p:pic>
        <p:nvPicPr>
          <p:cNvPr id="8" name="Picture 7">
            <a:extLst>
              <a:ext uri="{FF2B5EF4-FFF2-40B4-BE49-F238E27FC236}">
                <a16:creationId xmlns:a16="http://schemas.microsoft.com/office/drawing/2014/main" id="{9C36EC25-4472-A94E-8202-46D846440B0C}"/>
              </a:ext>
            </a:extLst>
          </p:cNvPr>
          <p:cNvPicPr>
            <a:picLocks noChangeAspect="1"/>
          </p:cNvPicPr>
          <p:nvPr/>
        </p:nvPicPr>
        <p:blipFill>
          <a:blip r:embed="rId6"/>
          <a:stretch>
            <a:fillRect/>
          </a:stretch>
        </p:blipFill>
        <p:spPr>
          <a:xfrm>
            <a:off x="1321041" y="4608513"/>
            <a:ext cx="2400300" cy="1663700"/>
          </a:xfrm>
          <a:prstGeom prst="rect">
            <a:avLst/>
          </a:prstGeom>
        </p:spPr>
      </p:pic>
      <p:pic>
        <p:nvPicPr>
          <p:cNvPr id="9" name="Picture 8">
            <a:extLst>
              <a:ext uri="{FF2B5EF4-FFF2-40B4-BE49-F238E27FC236}">
                <a16:creationId xmlns:a16="http://schemas.microsoft.com/office/drawing/2014/main" id="{1092EB7A-1587-B346-AB4C-32FAE4369412}"/>
              </a:ext>
            </a:extLst>
          </p:cNvPr>
          <p:cNvPicPr>
            <a:picLocks noChangeAspect="1"/>
          </p:cNvPicPr>
          <p:nvPr/>
        </p:nvPicPr>
        <p:blipFill>
          <a:blip r:embed="rId7"/>
          <a:stretch>
            <a:fillRect/>
          </a:stretch>
        </p:blipFill>
        <p:spPr>
          <a:xfrm>
            <a:off x="4895850" y="4604544"/>
            <a:ext cx="2400300" cy="1663700"/>
          </a:xfrm>
          <a:prstGeom prst="rect">
            <a:avLst/>
          </a:prstGeom>
        </p:spPr>
      </p:pic>
      <p:pic>
        <p:nvPicPr>
          <p:cNvPr id="30" name="Picture 29">
            <a:extLst>
              <a:ext uri="{FF2B5EF4-FFF2-40B4-BE49-F238E27FC236}">
                <a16:creationId xmlns:a16="http://schemas.microsoft.com/office/drawing/2014/main" id="{A25FC243-FC15-B945-8BD2-AE2F325D3D6B}"/>
              </a:ext>
            </a:extLst>
          </p:cNvPr>
          <p:cNvPicPr>
            <a:picLocks noChangeAspect="1"/>
          </p:cNvPicPr>
          <p:nvPr/>
        </p:nvPicPr>
        <p:blipFill>
          <a:blip r:embed="rId8"/>
          <a:stretch>
            <a:fillRect/>
          </a:stretch>
        </p:blipFill>
        <p:spPr>
          <a:xfrm>
            <a:off x="1338537" y="2647951"/>
            <a:ext cx="2400300" cy="1663700"/>
          </a:xfrm>
          <a:prstGeom prst="rect">
            <a:avLst/>
          </a:prstGeom>
        </p:spPr>
      </p:pic>
    </p:spTree>
    <p:extLst>
      <p:ext uri="{BB962C8B-B14F-4D97-AF65-F5344CB8AC3E}">
        <p14:creationId xmlns:p14="http://schemas.microsoft.com/office/powerpoint/2010/main" val="3559005790"/>
      </p:ext>
    </p:extLst>
  </p:cSld>
  <p:clrMapOvr>
    <a:masterClrMapping/>
  </p:clrMapOvr>
</p:sld>
</file>

<file path=ppt/theme/theme1.xml><?xml version="1.0" encoding="utf-8"?>
<a:theme xmlns:a="http://schemas.openxmlformats.org/drawingml/2006/main" name="LeafVTI">
  <a:themeElements>
    <a:clrScheme name="AnalogousFromRegularSeedLeftStep">
      <a:dk1>
        <a:srgbClr val="000000"/>
      </a:dk1>
      <a:lt1>
        <a:srgbClr val="FFFFFF"/>
      </a:lt1>
      <a:dk2>
        <a:srgbClr val="1C2131"/>
      </a:dk2>
      <a:lt2>
        <a:srgbClr val="F0F3F2"/>
      </a:lt2>
      <a:accent1>
        <a:srgbClr val="C34D90"/>
      </a:accent1>
      <a:accent2>
        <a:srgbClr val="B13BB0"/>
      </a:accent2>
      <a:accent3>
        <a:srgbClr val="934DC3"/>
      </a:accent3>
      <a:accent4>
        <a:srgbClr val="523CB2"/>
      </a:accent4>
      <a:accent5>
        <a:srgbClr val="4D69C3"/>
      </a:accent5>
      <a:accent6>
        <a:srgbClr val="3B88B1"/>
      </a:accent6>
      <a:hlink>
        <a:srgbClr val="349C60"/>
      </a:hlink>
      <a:folHlink>
        <a:srgbClr val="7F7F7F"/>
      </a:folHlink>
    </a:clrScheme>
    <a:fontScheme name="Leaf">
      <a:majorFont>
        <a:latin typeface="Rockwell Nova Light"/>
        <a:ea typeface=""/>
        <a:cs typeface=""/>
      </a:majorFont>
      <a:minorFont>
        <a:latin typeface="Avenir Next LT Pro Light"/>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LeafVTI" id="{AD13D32C-3873-4EF1-A28C-5D0E64FF0913}" vid="{0D2E0FD0-9C17-4337-BD21-33917FC300A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308</Words>
  <Application>Microsoft Macintosh PowerPoint</Application>
  <PresentationFormat>Widescreen</PresentationFormat>
  <Paragraphs>72</Paragraphs>
  <Slides>14</Slides>
  <Notes>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Arial</vt:lpstr>
      <vt:lpstr>Avenir Next LT Pro Light</vt:lpstr>
      <vt:lpstr>Calibri</vt:lpstr>
      <vt:lpstr>Rockwell Nova Light</vt:lpstr>
      <vt:lpstr>Wingdings</vt:lpstr>
      <vt:lpstr>LeafVTI</vt:lpstr>
      <vt:lpstr>Data mining with Early stage diabetes risk prediction dataset </vt:lpstr>
      <vt:lpstr>Table of content</vt:lpstr>
      <vt:lpstr>Data SELECTION &amp; OBJECTIVE</vt:lpstr>
      <vt:lpstr>Data Cleaning</vt:lpstr>
      <vt:lpstr>Data cleaning</vt:lpstr>
      <vt:lpstr>Data cleaning</vt:lpstr>
      <vt:lpstr>Data reduction</vt:lpstr>
      <vt:lpstr>Explorative data analysis</vt:lpstr>
      <vt:lpstr>Explorative data analysis</vt:lpstr>
      <vt:lpstr>Explorative data analysis</vt:lpstr>
      <vt:lpstr>Data Transformation</vt:lpstr>
      <vt:lpstr>Final data</vt:lpstr>
      <vt:lpstr>MODel selection and Evaluation Methods</vt:lpstr>
      <vt:lpstr>Q&amp;a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mining with Early stage diabetes risk prediction dataset </dc:title>
  <dc:creator>Thuy Tran</dc:creator>
  <cp:lastModifiedBy>Thuy Tran</cp:lastModifiedBy>
  <cp:revision>1</cp:revision>
  <dcterms:created xsi:type="dcterms:W3CDTF">2020-11-03T15:29:57Z</dcterms:created>
  <dcterms:modified xsi:type="dcterms:W3CDTF">2020-11-03T15:30:25Z</dcterms:modified>
</cp:coreProperties>
</file>